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02" r:id="rId13"/>
    <p:sldId id="264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35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4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8C56F8-BB04-48C0-A292-3BEDFD5944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96D43E-A630-4368-B408-C691C1A41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Executive Summary</a:t>
          </a:r>
        </a:p>
      </dgm:t>
    </dgm:pt>
    <dgm:pt modelId="{FC7ADA6B-B64A-4C6B-8BCC-4AF1FCE1B360}" type="parTrans" cxnId="{75AA8929-B9E4-4BE9-96E3-905601CA3B5F}">
      <dgm:prSet/>
      <dgm:spPr/>
      <dgm:t>
        <a:bodyPr/>
        <a:lstStyle/>
        <a:p>
          <a:endParaRPr lang="en-US"/>
        </a:p>
      </dgm:t>
    </dgm:pt>
    <dgm:pt modelId="{413E7D4B-39F5-42CF-9AC7-A53DC2EC8424}" type="sibTrans" cxnId="{75AA8929-B9E4-4BE9-96E3-905601CA3B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E26244-A37A-42EA-8F63-B16101F75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B87A4A33-28B2-4776-918C-30D005121092}" type="parTrans" cxnId="{C42E52B8-5CD2-4683-9FC5-C99E4595DAFC}">
      <dgm:prSet/>
      <dgm:spPr/>
      <dgm:t>
        <a:bodyPr/>
        <a:lstStyle/>
        <a:p>
          <a:endParaRPr lang="en-US"/>
        </a:p>
      </dgm:t>
    </dgm:pt>
    <dgm:pt modelId="{EDD29841-3F9A-4191-ACD8-C189431FF38E}" type="sibTrans" cxnId="{C42E52B8-5CD2-4683-9FC5-C99E4595DA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BAC514-065C-484E-BEE2-8408EFC85C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B62C6E1A-06B0-4D32-895D-C1C2B8B1782A}" type="parTrans" cxnId="{CF6B679D-030F-4969-ACFD-68667700A3BB}">
      <dgm:prSet/>
      <dgm:spPr/>
      <dgm:t>
        <a:bodyPr/>
        <a:lstStyle/>
        <a:p>
          <a:endParaRPr lang="en-US"/>
        </a:p>
      </dgm:t>
    </dgm:pt>
    <dgm:pt modelId="{94104C20-8717-45D2-B093-9141A0068D22}" type="sibTrans" cxnId="{CF6B679D-030F-4969-ACFD-68667700A3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223290-E2B0-4F4D-8740-F52F0C0512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91B20D20-3368-424F-9BD8-3BDBC3EB4283}" type="parTrans" cxnId="{058787D9-D3F4-4935-AD95-1D95FAD3CFB6}">
      <dgm:prSet/>
      <dgm:spPr/>
      <dgm:t>
        <a:bodyPr/>
        <a:lstStyle/>
        <a:p>
          <a:endParaRPr lang="en-US"/>
        </a:p>
      </dgm:t>
    </dgm:pt>
    <dgm:pt modelId="{657C332C-CE21-4D2B-BE59-A495A41ECFAC}" type="sibTrans" cxnId="{058787D9-D3F4-4935-AD95-1D95FAD3CF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E9402-19E3-418B-827C-B6D7B160A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048443D9-86F7-4BA8-8751-721147FC0D13}" type="parTrans" cxnId="{72B472EA-7BBB-471F-80F1-7CC88C9F810B}">
      <dgm:prSet/>
      <dgm:spPr/>
      <dgm:t>
        <a:bodyPr/>
        <a:lstStyle/>
        <a:p>
          <a:endParaRPr lang="en-US"/>
        </a:p>
      </dgm:t>
    </dgm:pt>
    <dgm:pt modelId="{C2E6E78F-B27F-410F-8A53-33FA2D911419}" type="sibTrans" cxnId="{72B472EA-7BBB-471F-80F1-7CC88C9F81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681582-6D2F-4A7D-96C2-7A3F2DFA7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6AF04661-9D8F-4152-A705-F8F116DE95FA}" type="parTrans" cxnId="{50B9AA0F-120C-424E-91CC-F4933F8839DB}">
      <dgm:prSet/>
      <dgm:spPr/>
      <dgm:t>
        <a:bodyPr/>
        <a:lstStyle/>
        <a:p>
          <a:endParaRPr lang="en-US"/>
        </a:p>
      </dgm:t>
    </dgm:pt>
    <dgm:pt modelId="{6E464E8F-8E07-49EF-95B6-029BFE804B21}" type="sibTrans" cxnId="{50B9AA0F-120C-424E-91CC-F4933F8839DB}">
      <dgm:prSet/>
      <dgm:spPr/>
      <dgm:t>
        <a:bodyPr/>
        <a:lstStyle/>
        <a:p>
          <a:endParaRPr lang="en-US"/>
        </a:p>
      </dgm:t>
    </dgm:pt>
    <dgm:pt modelId="{95965370-18CC-4AED-BF80-C1B228F216C3}" type="pres">
      <dgm:prSet presAssocID="{598C56F8-BB04-48C0-A292-3BEDFD594450}" presName="root" presStyleCnt="0">
        <dgm:presLayoutVars>
          <dgm:dir/>
          <dgm:resizeHandles val="exact"/>
        </dgm:presLayoutVars>
      </dgm:prSet>
      <dgm:spPr/>
    </dgm:pt>
    <dgm:pt modelId="{B7F7E657-45D5-4C31-ADD5-63B5F8CEC261}" type="pres">
      <dgm:prSet presAssocID="{598C56F8-BB04-48C0-A292-3BEDFD594450}" presName="container" presStyleCnt="0">
        <dgm:presLayoutVars>
          <dgm:dir/>
          <dgm:resizeHandles val="exact"/>
        </dgm:presLayoutVars>
      </dgm:prSet>
      <dgm:spPr/>
    </dgm:pt>
    <dgm:pt modelId="{1B43B50E-55E2-4A51-939F-6985C80028C3}" type="pres">
      <dgm:prSet presAssocID="{3096D43E-A630-4368-B408-C691C1A41480}" presName="compNode" presStyleCnt="0"/>
      <dgm:spPr/>
    </dgm:pt>
    <dgm:pt modelId="{FDB892E1-D6D0-41AB-955A-E4ABD30BA788}" type="pres">
      <dgm:prSet presAssocID="{3096D43E-A630-4368-B408-C691C1A41480}" presName="iconBgRect" presStyleLbl="bgShp" presStyleIdx="0" presStyleCnt="6"/>
      <dgm:spPr/>
    </dgm:pt>
    <dgm:pt modelId="{853E3DA9-D7AC-49E5-BFEB-54F540453D7D}" type="pres">
      <dgm:prSet presAssocID="{3096D43E-A630-4368-B408-C691C1A4148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6AA8272B-F463-4E9D-8FCA-4227FD5D62C6}" type="pres">
      <dgm:prSet presAssocID="{3096D43E-A630-4368-B408-C691C1A41480}" presName="spaceRect" presStyleCnt="0"/>
      <dgm:spPr/>
    </dgm:pt>
    <dgm:pt modelId="{EE829D35-34AB-4C7D-A788-F87A25379315}" type="pres">
      <dgm:prSet presAssocID="{3096D43E-A630-4368-B408-C691C1A41480}" presName="textRect" presStyleLbl="revTx" presStyleIdx="0" presStyleCnt="6">
        <dgm:presLayoutVars>
          <dgm:chMax val="1"/>
          <dgm:chPref val="1"/>
        </dgm:presLayoutVars>
      </dgm:prSet>
      <dgm:spPr/>
    </dgm:pt>
    <dgm:pt modelId="{0E3B1936-F7CF-48DF-A220-4FEC1372F33B}" type="pres">
      <dgm:prSet presAssocID="{413E7D4B-39F5-42CF-9AC7-A53DC2EC8424}" presName="sibTrans" presStyleLbl="sibTrans2D1" presStyleIdx="0" presStyleCnt="0"/>
      <dgm:spPr/>
    </dgm:pt>
    <dgm:pt modelId="{D3B0B564-D27C-4555-8016-CCC86CDF817A}" type="pres">
      <dgm:prSet presAssocID="{95E26244-A37A-42EA-8F63-B16101F75EEF}" presName="compNode" presStyleCnt="0"/>
      <dgm:spPr/>
    </dgm:pt>
    <dgm:pt modelId="{703392ED-089A-413F-96A6-73EB04B60426}" type="pres">
      <dgm:prSet presAssocID="{95E26244-A37A-42EA-8F63-B16101F75EEF}" presName="iconBgRect" presStyleLbl="bgShp" presStyleIdx="1" presStyleCnt="6"/>
      <dgm:spPr/>
    </dgm:pt>
    <dgm:pt modelId="{88EF9858-AB91-45D5-B57D-8F0A7AED6B44}" type="pres">
      <dgm:prSet presAssocID="{95E26244-A37A-42EA-8F63-B16101F75EE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BEAF611B-B42F-449F-B1E4-8524FCA65643}" type="pres">
      <dgm:prSet presAssocID="{95E26244-A37A-42EA-8F63-B16101F75EEF}" presName="spaceRect" presStyleCnt="0"/>
      <dgm:spPr/>
    </dgm:pt>
    <dgm:pt modelId="{5507CE74-A099-41F4-83CA-A93F1B052D0F}" type="pres">
      <dgm:prSet presAssocID="{95E26244-A37A-42EA-8F63-B16101F75EEF}" presName="textRect" presStyleLbl="revTx" presStyleIdx="1" presStyleCnt="6">
        <dgm:presLayoutVars>
          <dgm:chMax val="1"/>
          <dgm:chPref val="1"/>
        </dgm:presLayoutVars>
      </dgm:prSet>
      <dgm:spPr/>
    </dgm:pt>
    <dgm:pt modelId="{848763EC-FD45-48B4-A0AE-48AAD15F0BB6}" type="pres">
      <dgm:prSet presAssocID="{EDD29841-3F9A-4191-ACD8-C189431FF38E}" presName="sibTrans" presStyleLbl="sibTrans2D1" presStyleIdx="0" presStyleCnt="0"/>
      <dgm:spPr/>
    </dgm:pt>
    <dgm:pt modelId="{2DD7F4CF-2251-4D6C-859A-4BB4907A588A}" type="pres">
      <dgm:prSet presAssocID="{49BAC514-065C-484E-BEE2-8408EFC85C1C}" presName="compNode" presStyleCnt="0"/>
      <dgm:spPr/>
    </dgm:pt>
    <dgm:pt modelId="{4AAA692D-C58A-49EF-A847-020BDA4D53E2}" type="pres">
      <dgm:prSet presAssocID="{49BAC514-065C-484E-BEE2-8408EFC85C1C}" presName="iconBgRect" presStyleLbl="bgShp" presStyleIdx="2" presStyleCnt="6"/>
      <dgm:spPr/>
    </dgm:pt>
    <dgm:pt modelId="{7EAF7D06-1F9D-4699-8416-66EE8A8D485D}" type="pres">
      <dgm:prSet presAssocID="{49BAC514-065C-484E-BEE2-8408EFC85C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7C30048F-1891-4F73-86C1-D24665E048FC}" type="pres">
      <dgm:prSet presAssocID="{49BAC514-065C-484E-BEE2-8408EFC85C1C}" presName="spaceRect" presStyleCnt="0"/>
      <dgm:spPr/>
    </dgm:pt>
    <dgm:pt modelId="{62121D65-F55E-4775-8978-032C61B7D9CC}" type="pres">
      <dgm:prSet presAssocID="{49BAC514-065C-484E-BEE2-8408EFC85C1C}" presName="textRect" presStyleLbl="revTx" presStyleIdx="2" presStyleCnt="6">
        <dgm:presLayoutVars>
          <dgm:chMax val="1"/>
          <dgm:chPref val="1"/>
        </dgm:presLayoutVars>
      </dgm:prSet>
      <dgm:spPr/>
    </dgm:pt>
    <dgm:pt modelId="{68ED1A61-6155-4B09-9602-6A24AA317544}" type="pres">
      <dgm:prSet presAssocID="{94104C20-8717-45D2-B093-9141A0068D22}" presName="sibTrans" presStyleLbl="sibTrans2D1" presStyleIdx="0" presStyleCnt="0"/>
      <dgm:spPr/>
    </dgm:pt>
    <dgm:pt modelId="{404E244B-8C96-481F-A947-06719158C6A7}" type="pres">
      <dgm:prSet presAssocID="{94223290-E2B0-4F4D-8740-F52F0C0512D1}" presName="compNode" presStyleCnt="0"/>
      <dgm:spPr/>
    </dgm:pt>
    <dgm:pt modelId="{3834F5EE-7508-4563-A954-8336DA0659A9}" type="pres">
      <dgm:prSet presAssocID="{94223290-E2B0-4F4D-8740-F52F0C0512D1}" presName="iconBgRect" presStyleLbl="bgShp" presStyleIdx="3" presStyleCnt="6"/>
      <dgm:spPr/>
    </dgm:pt>
    <dgm:pt modelId="{9F52EAB6-E6B8-4E7A-B6ED-1912CECFCA8A}" type="pres">
      <dgm:prSet presAssocID="{94223290-E2B0-4F4D-8740-F52F0C0512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2AA7EB-EC89-447E-962E-7D86499C866A}" type="pres">
      <dgm:prSet presAssocID="{94223290-E2B0-4F4D-8740-F52F0C0512D1}" presName="spaceRect" presStyleCnt="0"/>
      <dgm:spPr/>
    </dgm:pt>
    <dgm:pt modelId="{699ACBE5-69B4-4125-8682-AD63923E91E7}" type="pres">
      <dgm:prSet presAssocID="{94223290-E2B0-4F4D-8740-F52F0C0512D1}" presName="textRect" presStyleLbl="revTx" presStyleIdx="3" presStyleCnt="6">
        <dgm:presLayoutVars>
          <dgm:chMax val="1"/>
          <dgm:chPref val="1"/>
        </dgm:presLayoutVars>
      </dgm:prSet>
      <dgm:spPr/>
    </dgm:pt>
    <dgm:pt modelId="{076E5B09-9BDB-46E2-94B3-7BA18B085E82}" type="pres">
      <dgm:prSet presAssocID="{657C332C-CE21-4D2B-BE59-A495A41ECFAC}" presName="sibTrans" presStyleLbl="sibTrans2D1" presStyleIdx="0" presStyleCnt="0"/>
      <dgm:spPr/>
    </dgm:pt>
    <dgm:pt modelId="{10B2D4C6-7E48-47FF-A7AB-4B359C6FB89F}" type="pres">
      <dgm:prSet presAssocID="{685E9402-19E3-418B-827C-B6D7B160ABFE}" presName="compNode" presStyleCnt="0"/>
      <dgm:spPr/>
    </dgm:pt>
    <dgm:pt modelId="{6E47606B-1FED-4FAD-920A-E396A931F7D7}" type="pres">
      <dgm:prSet presAssocID="{685E9402-19E3-418B-827C-B6D7B160ABFE}" presName="iconBgRect" presStyleLbl="bgShp" presStyleIdx="4" presStyleCnt="6"/>
      <dgm:spPr/>
    </dgm:pt>
    <dgm:pt modelId="{AD204BEA-D7F4-4E32-9FA1-DC48DDB00D4E}" type="pres">
      <dgm:prSet presAssocID="{685E9402-19E3-418B-827C-B6D7B160AB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AF32BFA-C1CF-42BC-9A11-EBC37A810220}" type="pres">
      <dgm:prSet presAssocID="{685E9402-19E3-418B-827C-B6D7B160ABFE}" presName="spaceRect" presStyleCnt="0"/>
      <dgm:spPr/>
    </dgm:pt>
    <dgm:pt modelId="{C0F5B00D-751A-4F92-9A73-ACFE2B66716F}" type="pres">
      <dgm:prSet presAssocID="{685E9402-19E3-418B-827C-B6D7B160ABFE}" presName="textRect" presStyleLbl="revTx" presStyleIdx="4" presStyleCnt="6">
        <dgm:presLayoutVars>
          <dgm:chMax val="1"/>
          <dgm:chPref val="1"/>
        </dgm:presLayoutVars>
      </dgm:prSet>
      <dgm:spPr/>
    </dgm:pt>
    <dgm:pt modelId="{62984A19-6257-4342-9DE5-9A409ABD5B94}" type="pres">
      <dgm:prSet presAssocID="{C2E6E78F-B27F-410F-8A53-33FA2D911419}" presName="sibTrans" presStyleLbl="sibTrans2D1" presStyleIdx="0" presStyleCnt="0"/>
      <dgm:spPr/>
    </dgm:pt>
    <dgm:pt modelId="{1C08992B-CE77-4D04-8AEE-0C10C1EC1BA5}" type="pres">
      <dgm:prSet presAssocID="{86681582-6D2F-4A7D-96C2-7A3F2DFA7157}" presName="compNode" presStyleCnt="0"/>
      <dgm:spPr/>
    </dgm:pt>
    <dgm:pt modelId="{56A517E7-4B2F-4FF1-85A9-27BF9663EC2E}" type="pres">
      <dgm:prSet presAssocID="{86681582-6D2F-4A7D-96C2-7A3F2DFA7157}" presName="iconBgRect" presStyleLbl="bgShp" presStyleIdx="5" presStyleCnt="6"/>
      <dgm:spPr/>
    </dgm:pt>
    <dgm:pt modelId="{03113BC0-BDB7-4825-BA4A-ADE2AA14D825}" type="pres">
      <dgm:prSet presAssocID="{86681582-6D2F-4A7D-96C2-7A3F2DFA715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056575ED-B90B-4FF4-B239-91D0E62B3A33}" type="pres">
      <dgm:prSet presAssocID="{86681582-6D2F-4A7D-96C2-7A3F2DFA7157}" presName="spaceRect" presStyleCnt="0"/>
      <dgm:spPr/>
    </dgm:pt>
    <dgm:pt modelId="{F0EE266F-034F-4A14-8926-FC1471112BD9}" type="pres">
      <dgm:prSet presAssocID="{86681582-6D2F-4A7D-96C2-7A3F2DFA715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9B6FA0E-6D62-4591-878A-D6029F041B09}" type="presOf" srcId="{95E26244-A37A-42EA-8F63-B16101F75EEF}" destId="{5507CE74-A099-41F4-83CA-A93F1B052D0F}" srcOrd="0" destOrd="0" presId="urn:microsoft.com/office/officeart/2018/2/layout/IconCircleList"/>
    <dgm:cxn modelId="{50B9AA0F-120C-424E-91CC-F4933F8839DB}" srcId="{598C56F8-BB04-48C0-A292-3BEDFD594450}" destId="{86681582-6D2F-4A7D-96C2-7A3F2DFA7157}" srcOrd="5" destOrd="0" parTransId="{6AF04661-9D8F-4152-A705-F8F116DE95FA}" sibTransId="{6E464E8F-8E07-49EF-95B6-029BFE804B21}"/>
    <dgm:cxn modelId="{75AA8929-B9E4-4BE9-96E3-905601CA3B5F}" srcId="{598C56F8-BB04-48C0-A292-3BEDFD594450}" destId="{3096D43E-A630-4368-B408-C691C1A41480}" srcOrd="0" destOrd="0" parTransId="{FC7ADA6B-B64A-4C6B-8BCC-4AF1FCE1B360}" sibTransId="{413E7D4B-39F5-42CF-9AC7-A53DC2EC8424}"/>
    <dgm:cxn modelId="{128C1F54-21EB-412D-9F72-8296A00E0EA6}" type="presOf" srcId="{94104C20-8717-45D2-B093-9141A0068D22}" destId="{68ED1A61-6155-4B09-9602-6A24AA317544}" srcOrd="0" destOrd="0" presId="urn:microsoft.com/office/officeart/2018/2/layout/IconCircleList"/>
    <dgm:cxn modelId="{9C388375-26B2-41EF-AC27-73D18E976BCA}" type="presOf" srcId="{86681582-6D2F-4A7D-96C2-7A3F2DFA7157}" destId="{F0EE266F-034F-4A14-8926-FC1471112BD9}" srcOrd="0" destOrd="0" presId="urn:microsoft.com/office/officeart/2018/2/layout/IconCircleList"/>
    <dgm:cxn modelId="{A1062F9C-6E79-4348-806B-D7A51E8F56D0}" type="presOf" srcId="{C2E6E78F-B27F-410F-8A53-33FA2D911419}" destId="{62984A19-6257-4342-9DE5-9A409ABD5B94}" srcOrd="0" destOrd="0" presId="urn:microsoft.com/office/officeart/2018/2/layout/IconCircleList"/>
    <dgm:cxn modelId="{CF6B679D-030F-4969-ACFD-68667700A3BB}" srcId="{598C56F8-BB04-48C0-A292-3BEDFD594450}" destId="{49BAC514-065C-484E-BEE2-8408EFC85C1C}" srcOrd="2" destOrd="0" parTransId="{B62C6E1A-06B0-4D32-895D-C1C2B8B1782A}" sibTransId="{94104C20-8717-45D2-B093-9141A0068D22}"/>
    <dgm:cxn modelId="{B4DD5DA8-7E07-4B61-A9A7-8FA5698F6EE7}" type="presOf" srcId="{94223290-E2B0-4F4D-8740-F52F0C0512D1}" destId="{699ACBE5-69B4-4125-8682-AD63923E91E7}" srcOrd="0" destOrd="0" presId="urn:microsoft.com/office/officeart/2018/2/layout/IconCircleList"/>
    <dgm:cxn modelId="{CC731DB6-6632-44F4-AFF0-9AF41477808E}" type="presOf" srcId="{598C56F8-BB04-48C0-A292-3BEDFD594450}" destId="{95965370-18CC-4AED-BF80-C1B228F216C3}" srcOrd="0" destOrd="0" presId="urn:microsoft.com/office/officeart/2018/2/layout/IconCircleList"/>
    <dgm:cxn modelId="{C42E52B8-5CD2-4683-9FC5-C99E4595DAFC}" srcId="{598C56F8-BB04-48C0-A292-3BEDFD594450}" destId="{95E26244-A37A-42EA-8F63-B16101F75EEF}" srcOrd="1" destOrd="0" parTransId="{B87A4A33-28B2-4776-918C-30D005121092}" sibTransId="{EDD29841-3F9A-4191-ACD8-C189431FF38E}"/>
    <dgm:cxn modelId="{00844DB9-E460-46DC-9544-6923B062D749}" type="presOf" srcId="{EDD29841-3F9A-4191-ACD8-C189431FF38E}" destId="{848763EC-FD45-48B4-A0AE-48AAD15F0BB6}" srcOrd="0" destOrd="0" presId="urn:microsoft.com/office/officeart/2018/2/layout/IconCircleList"/>
    <dgm:cxn modelId="{B00C81CF-1592-4938-89D5-4967219F354F}" type="presOf" srcId="{3096D43E-A630-4368-B408-C691C1A41480}" destId="{EE829D35-34AB-4C7D-A788-F87A25379315}" srcOrd="0" destOrd="0" presId="urn:microsoft.com/office/officeart/2018/2/layout/IconCircleList"/>
    <dgm:cxn modelId="{B7E5E8D0-F9C5-49BC-81BB-8EF422BEE425}" type="presOf" srcId="{413E7D4B-39F5-42CF-9AC7-A53DC2EC8424}" destId="{0E3B1936-F7CF-48DF-A220-4FEC1372F33B}" srcOrd="0" destOrd="0" presId="urn:microsoft.com/office/officeart/2018/2/layout/IconCircleList"/>
    <dgm:cxn modelId="{058787D9-D3F4-4935-AD95-1D95FAD3CFB6}" srcId="{598C56F8-BB04-48C0-A292-3BEDFD594450}" destId="{94223290-E2B0-4F4D-8740-F52F0C0512D1}" srcOrd="3" destOrd="0" parTransId="{91B20D20-3368-424F-9BD8-3BDBC3EB4283}" sibTransId="{657C332C-CE21-4D2B-BE59-A495A41ECFAC}"/>
    <dgm:cxn modelId="{72B472EA-7BBB-471F-80F1-7CC88C9F810B}" srcId="{598C56F8-BB04-48C0-A292-3BEDFD594450}" destId="{685E9402-19E3-418B-827C-B6D7B160ABFE}" srcOrd="4" destOrd="0" parTransId="{048443D9-86F7-4BA8-8751-721147FC0D13}" sibTransId="{C2E6E78F-B27F-410F-8A53-33FA2D911419}"/>
    <dgm:cxn modelId="{0832C2ED-E432-4A59-872F-B624B654F68A}" type="presOf" srcId="{685E9402-19E3-418B-827C-B6D7B160ABFE}" destId="{C0F5B00D-751A-4F92-9A73-ACFE2B66716F}" srcOrd="0" destOrd="0" presId="urn:microsoft.com/office/officeart/2018/2/layout/IconCircleList"/>
    <dgm:cxn modelId="{934CBAEF-DA83-4EEC-87EB-21456A1A60D0}" type="presOf" srcId="{657C332C-CE21-4D2B-BE59-A495A41ECFAC}" destId="{076E5B09-9BDB-46E2-94B3-7BA18B085E82}" srcOrd="0" destOrd="0" presId="urn:microsoft.com/office/officeart/2018/2/layout/IconCircleList"/>
    <dgm:cxn modelId="{C31FA1F4-B8C0-4094-8A49-296D74968DFD}" type="presOf" srcId="{49BAC514-065C-484E-BEE2-8408EFC85C1C}" destId="{62121D65-F55E-4775-8978-032C61B7D9CC}" srcOrd="0" destOrd="0" presId="urn:microsoft.com/office/officeart/2018/2/layout/IconCircleList"/>
    <dgm:cxn modelId="{B9E856D0-61C1-453C-8A92-0CBD2D449F95}" type="presParOf" srcId="{95965370-18CC-4AED-BF80-C1B228F216C3}" destId="{B7F7E657-45D5-4C31-ADD5-63B5F8CEC261}" srcOrd="0" destOrd="0" presId="urn:microsoft.com/office/officeart/2018/2/layout/IconCircleList"/>
    <dgm:cxn modelId="{C2A68EC7-E95C-48DA-A1FB-7E08C6143C6A}" type="presParOf" srcId="{B7F7E657-45D5-4C31-ADD5-63B5F8CEC261}" destId="{1B43B50E-55E2-4A51-939F-6985C80028C3}" srcOrd="0" destOrd="0" presId="urn:microsoft.com/office/officeart/2018/2/layout/IconCircleList"/>
    <dgm:cxn modelId="{7C530F63-EFBB-4831-8659-DEC936528873}" type="presParOf" srcId="{1B43B50E-55E2-4A51-939F-6985C80028C3}" destId="{FDB892E1-D6D0-41AB-955A-E4ABD30BA788}" srcOrd="0" destOrd="0" presId="urn:microsoft.com/office/officeart/2018/2/layout/IconCircleList"/>
    <dgm:cxn modelId="{29D33E52-B196-4F22-AB95-E992BEF99959}" type="presParOf" srcId="{1B43B50E-55E2-4A51-939F-6985C80028C3}" destId="{853E3DA9-D7AC-49E5-BFEB-54F540453D7D}" srcOrd="1" destOrd="0" presId="urn:microsoft.com/office/officeart/2018/2/layout/IconCircleList"/>
    <dgm:cxn modelId="{611FE0A4-27AE-46CD-83AA-F843FA6F8571}" type="presParOf" srcId="{1B43B50E-55E2-4A51-939F-6985C80028C3}" destId="{6AA8272B-F463-4E9D-8FCA-4227FD5D62C6}" srcOrd="2" destOrd="0" presId="urn:microsoft.com/office/officeart/2018/2/layout/IconCircleList"/>
    <dgm:cxn modelId="{8D890528-F5B3-410B-828E-3040A46CAD16}" type="presParOf" srcId="{1B43B50E-55E2-4A51-939F-6985C80028C3}" destId="{EE829D35-34AB-4C7D-A788-F87A25379315}" srcOrd="3" destOrd="0" presId="urn:microsoft.com/office/officeart/2018/2/layout/IconCircleList"/>
    <dgm:cxn modelId="{90DF65EC-6277-4A50-B78D-43BCE9DC8CC1}" type="presParOf" srcId="{B7F7E657-45D5-4C31-ADD5-63B5F8CEC261}" destId="{0E3B1936-F7CF-48DF-A220-4FEC1372F33B}" srcOrd="1" destOrd="0" presId="urn:microsoft.com/office/officeart/2018/2/layout/IconCircleList"/>
    <dgm:cxn modelId="{DB9BB1AD-5963-4EB3-9221-F6ACC30ED705}" type="presParOf" srcId="{B7F7E657-45D5-4C31-ADD5-63B5F8CEC261}" destId="{D3B0B564-D27C-4555-8016-CCC86CDF817A}" srcOrd="2" destOrd="0" presId="urn:microsoft.com/office/officeart/2018/2/layout/IconCircleList"/>
    <dgm:cxn modelId="{53914E49-7183-4CD7-BCC9-F9C059AE84CF}" type="presParOf" srcId="{D3B0B564-D27C-4555-8016-CCC86CDF817A}" destId="{703392ED-089A-413F-96A6-73EB04B60426}" srcOrd="0" destOrd="0" presId="urn:microsoft.com/office/officeart/2018/2/layout/IconCircleList"/>
    <dgm:cxn modelId="{4FB92994-30A0-46FA-A412-1FD4454A1FE5}" type="presParOf" srcId="{D3B0B564-D27C-4555-8016-CCC86CDF817A}" destId="{88EF9858-AB91-45D5-B57D-8F0A7AED6B44}" srcOrd="1" destOrd="0" presId="urn:microsoft.com/office/officeart/2018/2/layout/IconCircleList"/>
    <dgm:cxn modelId="{2A05452F-B395-41D2-830F-4623B3B031D5}" type="presParOf" srcId="{D3B0B564-D27C-4555-8016-CCC86CDF817A}" destId="{BEAF611B-B42F-449F-B1E4-8524FCA65643}" srcOrd="2" destOrd="0" presId="urn:microsoft.com/office/officeart/2018/2/layout/IconCircleList"/>
    <dgm:cxn modelId="{FF51ABB6-37D6-4976-88D9-7AC5322AE513}" type="presParOf" srcId="{D3B0B564-D27C-4555-8016-CCC86CDF817A}" destId="{5507CE74-A099-41F4-83CA-A93F1B052D0F}" srcOrd="3" destOrd="0" presId="urn:microsoft.com/office/officeart/2018/2/layout/IconCircleList"/>
    <dgm:cxn modelId="{284FD72F-5250-4982-8FCF-385578EB9089}" type="presParOf" srcId="{B7F7E657-45D5-4C31-ADD5-63B5F8CEC261}" destId="{848763EC-FD45-48B4-A0AE-48AAD15F0BB6}" srcOrd="3" destOrd="0" presId="urn:microsoft.com/office/officeart/2018/2/layout/IconCircleList"/>
    <dgm:cxn modelId="{DD2B7ADB-90AD-4A6E-9087-3289CF71C2D0}" type="presParOf" srcId="{B7F7E657-45D5-4C31-ADD5-63B5F8CEC261}" destId="{2DD7F4CF-2251-4D6C-859A-4BB4907A588A}" srcOrd="4" destOrd="0" presId="urn:microsoft.com/office/officeart/2018/2/layout/IconCircleList"/>
    <dgm:cxn modelId="{C74BC466-0CF1-487D-90CD-B1D8FC14CE35}" type="presParOf" srcId="{2DD7F4CF-2251-4D6C-859A-4BB4907A588A}" destId="{4AAA692D-C58A-49EF-A847-020BDA4D53E2}" srcOrd="0" destOrd="0" presId="urn:microsoft.com/office/officeart/2018/2/layout/IconCircleList"/>
    <dgm:cxn modelId="{BF3F4693-270D-4EE0-AB6E-D17E04913903}" type="presParOf" srcId="{2DD7F4CF-2251-4D6C-859A-4BB4907A588A}" destId="{7EAF7D06-1F9D-4699-8416-66EE8A8D485D}" srcOrd="1" destOrd="0" presId="urn:microsoft.com/office/officeart/2018/2/layout/IconCircleList"/>
    <dgm:cxn modelId="{CD3310F3-5D33-49C0-B8CB-EBB32550324B}" type="presParOf" srcId="{2DD7F4CF-2251-4D6C-859A-4BB4907A588A}" destId="{7C30048F-1891-4F73-86C1-D24665E048FC}" srcOrd="2" destOrd="0" presId="urn:microsoft.com/office/officeart/2018/2/layout/IconCircleList"/>
    <dgm:cxn modelId="{A3E7C793-B2B1-4A63-8D3D-8ADD1150B5F2}" type="presParOf" srcId="{2DD7F4CF-2251-4D6C-859A-4BB4907A588A}" destId="{62121D65-F55E-4775-8978-032C61B7D9CC}" srcOrd="3" destOrd="0" presId="urn:microsoft.com/office/officeart/2018/2/layout/IconCircleList"/>
    <dgm:cxn modelId="{BF055088-0F62-46B2-BD54-5753A736D504}" type="presParOf" srcId="{B7F7E657-45D5-4C31-ADD5-63B5F8CEC261}" destId="{68ED1A61-6155-4B09-9602-6A24AA317544}" srcOrd="5" destOrd="0" presId="urn:microsoft.com/office/officeart/2018/2/layout/IconCircleList"/>
    <dgm:cxn modelId="{4EC8DD76-B0E8-4880-AFDB-B54B6D8CF92B}" type="presParOf" srcId="{B7F7E657-45D5-4C31-ADD5-63B5F8CEC261}" destId="{404E244B-8C96-481F-A947-06719158C6A7}" srcOrd="6" destOrd="0" presId="urn:microsoft.com/office/officeart/2018/2/layout/IconCircleList"/>
    <dgm:cxn modelId="{0458FC48-C2B5-4F57-B77B-89604B099620}" type="presParOf" srcId="{404E244B-8C96-481F-A947-06719158C6A7}" destId="{3834F5EE-7508-4563-A954-8336DA0659A9}" srcOrd="0" destOrd="0" presId="urn:microsoft.com/office/officeart/2018/2/layout/IconCircleList"/>
    <dgm:cxn modelId="{B87B32FF-C6A0-4326-9A00-76CEA9615282}" type="presParOf" srcId="{404E244B-8C96-481F-A947-06719158C6A7}" destId="{9F52EAB6-E6B8-4E7A-B6ED-1912CECFCA8A}" srcOrd="1" destOrd="0" presId="urn:microsoft.com/office/officeart/2018/2/layout/IconCircleList"/>
    <dgm:cxn modelId="{3EBE33C9-D329-4FB9-995C-6627D01F1797}" type="presParOf" srcId="{404E244B-8C96-481F-A947-06719158C6A7}" destId="{E32AA7EB-EC89-447E-962E-7D86499C866A}" srcOrd="2" destOrd="0" presId="urn:microsoft.com/office/officeart/2018/2/layout/IconCircleList"/>
    <dgm:cxn modelId="{182A7F81-ED81-4577-A2DE-B485CF943879}" type="presParOf" srcId="{404E244B-8C96-481F-A947-06719158C6A7}" destId="{699ACBE5-69B4-4125-8682-AD63923E91E7}" srcOrd="3" destOrd="0" presId="urn:microsoft.com/office/officeart/2018/2/layout/IconCircleList"/>
    <dgm:cxn modelId="{8802B747-D405-4C37-8799-D7043E6E691A}" type="presParOf" srcId="{B7F7E657-45D5-4C31-ADD5-63B5F8CEC261}" destId="{076E5B09-9BDB-46E2-94B3-7BA18B085E82}" srcOrd="7" destOrd="0" presId="urn:microsoft.com/office/officeart/2018/2/layout/IconCircleList"/>
    <dgm:cxn modelId="{570CD965-391E-4A9A-9137-ED69BAA80D5C}" type="presParOf" srcId="{B7F7E657-45D5-4C31-ADD5-63B5F8CEC261}" destId="{10B2D4C6-7E48-47FF-A7AB-4B359C6FB89F}" srcOrd="8" destOrd="0" presId="urn:microsoft.com/office/officeart/2018/2/layout/IconCircleList"/>
    <dgm:cxn modelId="{8DA59DED-38C7-457E-8350-29B193D668F1}" type="presParOf" srcId="{10B2D4C6-7E48-47FF-A7AB-4B359C6FB89F}" destId="{6E47606B-1FED-4FAD-920A-E396A931F7D7}" srcOrd="0" destOrd="0" presId="urn:microsoft.com/office/officeart/2018/2/layout/IconCircleList"/>
    <dgm:cxn modelId="{E5FEC212-A50F-4B61-9E87-AC08EAE1E9C6}" type="presParOf" srcId="{10B2D4C6-7E48-47FF-A7AB-4B359C6FB89F}" destId="{AD204BEA-D7F4-4E32-9FA1-DC48DDB00D4E}" srcOrd="1" destOrd="0" presId="urn:microsoft.com/office/officeart/2018/2/layout/IconCircleList"/>
    <dgm:cxn modelId="{B115A878-915B-47CA-87DE-DCE932B946C0}" type="presParOf" srcId="{10B2D4C6-7E48-47FF-A7AB-4B359C6FB89F}" destId="{BAF32BFA-C1CF-42BC-9A11-EBC37A810220}" srcOrd="2" destOrd="0" presId="urn:microsoft.com/office/officeart/2018/2/layout/IconCircleList"/>
    <dgm:cxn modelId="{2B901110-A590-40DD-B185-1A368D0A6249}" type="presParOf" srcId="{10B2D4C6-7E48-47FF-A7AB-4B359C6FB89F}" destId="{C0F5B00D-751A-4F92-9A73-ACFE2B66716F}" srcOrd="3" destOrd="0" presId="urn:microsoft.com/office/officeart/2018/2/layout/IconCircleList"/>
    <dgm:cxn modelId="{C5802467-BCEE-411B-9184-EA95175395E5}" type="presParOf" srcId="{B7F7E657-45D5-4C31-ADD5-63B5F8CEC261}" destId="{62984A19-6257-4342-9DE5-9A409ABD5B94}" srcOrd="9" destOrd="0" presId="urn:microsoft.com/office/officeart/2018/2/layout/IconCircleList"/>
    <dgm:cxn modelId="{8D4ABB3B-BA86-480B-BC6D-0059B3093050}" type="presParOf" srcId="{B7F7E657-45D5-4C31-ADD5-63B5F8CEC261}" destId="{1C08992B-CE77-4D04-8AEE-0C10C1EC1BA5}" srcOrd="10" destOrd="0" presId="urn:microsoft.com/office/officeart/2018/2/layout/IconCircleList"/>
    <dgm:cxn modelId="{D77A3DB6-9EA2-4EFA-A3C0-7FDC3B017467}" type="presParOf" srcId="{1C08992B-CE77-4D04-8AEE-0C10C1EC1BA5}" destId="{56A517E7-4B2F-4FF1-85A9-27BF9663EC2E}" srcOrd="0" destOrd="0" presId="urn:microsoft.com/office/officeart/2018/2/layout/IconCircleList"/>
    <dgm:cxn modelId="{A6AD1B44-CEE5-4CE8-91DC-2409CB90F78E}" type="presParOf" srcId="{1C08992B-CE77-4D04-8AEE-0C10C1EC1BA5}" destId="{03113BC0-BDB7-4825-BA4A-ADE2AA14D825}" srcOrd="1" destOrd="0" presId="urn:microsoft.com/office/officeart/2018/2/layout/IconCircleList"/>
    <dgm:cxn modelId="{810479CF-91A3-4A80-ADBA-7B200DFA1FBD}" type="presParOf" srcId="{1C08992B-CE77-4D04-8AEE-0C10C1EC1BA5}" destId="{056575ED-B90B-4FF4-B239-91D0E62B3A33}" srcOrd="2" destOrd="0" presId="urn:microsoft.com/office/officeart/2018/2/layout/IconCircleList"/>
    <dgm:cxn modelId="{8FC6E636-CBE4-4F6C-BB64-B58DE97811D6}" type="presParOf" srcId="{1C08992B-CE77-4D04-8AEE-0C10C1EC1BA5}" destId="{F0EE266F-034F-4A14-8926-FC1471112B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6B256-0D0D-460C-8CAA-B25A39EF1A2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1EB919-9E60-43DF-B8ED-0975B113232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Collection</a:t>
          </a:r>
          <a:endParaRPr lang="en-US" sz="1600"/>
        </a:p>
      </dgm:t>
    </dgm:pt>
    <dgm:pt modelId="{30B659E9-4A5A-47A8-937C-19A8C4FBC233}" type="parTrans" cxnId="{B5D8C51B-5737-4E36-89A7-B4A60D9A7915}">
      <dgm:prSet/>
      <dgm:spPr/>
      <dgm:t>
        <a:bodyPr/>
        <a:lstStyle/>
        <a:p>
          <a:endParaRPr lang="en-US"/>
        </a:p>
      </dgm:t>
    </dgm:pt>
    <dgm:pt modelId="{20B4DCF0-9606-427A-B6C5-D2D375E9F973}" type="sibTrans" cxnId="{B5D8C51B-5737-4E36-89A7-B4A60D9A7915}">
      <dgm:prSet/>
      <dgm:spPr/>
      <dgm:t>
        <a:bodyPr/>
        <a:lstStyle/>
        <a:p>
          <a:endParaRPr lang="en-US"/>
        </a:p>
      </dgm:t>
    </dgm:pt>
    <dgm:pt modelId="{FF85DBF9-E1F1-4D59-86E6-FEE988CFE0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Making GET requests to the SpaceX REST API</a:t>
          </a:r>
          <a:endParaRPr lang="en-US" sz="1200"/>
        </a:p>
      </dgm:t>
    </dgm:pt>
    <dgm:pt modelId="{3EE7838D-BC81-4990-9B1C-2AC7841F9A06}" type="parTrans" cxnId="{91890B42-2741-42C7-AC54-0563720E6EA0}">
      <dgm:prSet/>
      <dgm:spPr/>
      <dgm:t>
        <a:bodyPr/>
        <a:lstStyle/>
        <a:p>
          <a:endParaRPr lang="en-US"/>
        </a:p>
      </dgm:t>
    </dgm:pt>
    <dgm:pt modelId="{7F8EF42B-DE4B-4FEE-A69B-81C4DFBD1F02}" type="sibTrans" cxnId="{91890B42-2741-42C7-AC54-0563720E6EA0}">
      <dgm:prSet/>
      <dgm:spPr/>
      <dgm:t>
        <a:bodyPr/>
        <a:lstStyle/>
        <a:p>
          <a:endParaRPr lang="en-US"/>
        </a:p>
      </dgm:t>
    </dgm:pt>
    <dgm:pt modelId="{C7ECEE79-0A85-46D2-98B2-634432FA99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Web Scraping</a:t>
          </a:r>
          <a:endParaRPr lang="en-US" sz="1200"/>
        </a:p>
      </dgm:t>
    </dgm:pt>
    <dgm:pt modelId="{3E12BBE7-4429-441E-B51B-66B842396755}" type="parTrans" cxnId="{F6450FBD-DADF-403E-9C92-13BCD2328F7E}">
      <dgm:prSet/>
      <dgm:spPr/>
      <dgm:t>
        <a:bodyPr/>
        <a:lstStyle/>
        <a:p>
          <a:endParaRPr lang="en-US"/>
        </a:p>
      </dgm:t>
    </dgm:pt>
    <dgm:pt modelId="{F1BD871C-FC8C-420D-8238-1C81C7CCEBFB}" type="sibTrans" cxnId="{F6450FBD-DADF-403E-9C92-13BCD2328F7E}">
      <dgm:prSet/>
      <dgm:spPr/>
      <dgm:t>
        <a:bodyPr/>
        <a:lstStyle/>
        <a:p>
          <a:endParaRPr lang="en-US"/>
        </a:p>
      </dgm:t>
    </dgm:pt>
    <dgm:pt modelId="{01789190-4F68-45C2-B6A4-79522F84A93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Wrangling </a:t>
          </a:r>
          <a:endParaRPr lang="en-US" sz="1600"/>
        </a:p>
      </dgm:t>
    </dgm:pt>
    <dgm:pt modelId="{00CF9F9A-C627-4E03-90C2-E3F78FDDDC2B}" type="parTrans" cxnId="{7AE85853-4F67-4917-9431-2A5F86C52023}">
      <dgm:prSet/>
      <dgm:spPr/>
      <dgm:t>
        <a:bodyPr/>
        <a:lstStyle/>
        <a:p>
          <a:endParaRPr lang="en-US"/>
        </a:p>
      </dgm:t>
    </dgm:pt>
    <dgm:pt modelId="{2D1AF1A3-E98B-418C-B141-1F90C8D76C89}" type="sibTrans" cxnId="{7AE85853-4F67-4917-9431-2A5F86C52023}">
      <dgm:prSet/>
      <dgm:spPr/>
      <dgm:t>
        <a:bodyPr/>
        <a:lstStyle/>
        <a:p>
          <a:endParaRPr lang="en-US"/>
        </a:p>
      </dgm:t>
    </dgm:pt>
    <dgm:pt modelId="{4E550349-926A-4FE0-8908-12B755AAB3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the .fillna() method to remove NaN values</a:t>
          </a:r>
          <a:endParaRPr lang="en-US" sz="1200"/>
        </a:p>
      </dgm:t>
    </dgm:pt>
    <dgm:pt modelId="{80D395C6-9E94-49E8-B4EC-521B7C8573C4}" type="parTrans" cxnId="{9FB75263-A2D3-46D2-BBDF-E2AD2837F50E}">
      <dgm:prSet/>
      <dgm:spPr/>
      <dgm:t>
        <a:bodyPr/>
        <a:lstStyle/>
        <a:p>
          <a:endParaRPr lang="en-US"/>
        </a:p>
      </dgm:t>
    </dgm:pt>
    <dgm:pt modelId="{2439E4A9-AB2C-4410-A4C5-968BF40DB94C}" type="sibTrans" cxnId="{9FB75263-A2D3-46D2-BBDF-E2AD2837F50E}">
      <dgm:prSet/>
      <dgm:spPr/>
      <dgm:t>
        <a:bodyPr/>
        <a:lstStyle/>
        <a:p>
          <a:endParaRPr lang="en-US"/>
        </a:p>
      </dgm:t>
    </dgm:pt>
    <dgm:pt modelId="{E91939AA-5AFC-4E92-A122-2302ED719B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Using the .</a:t>
          </a:r>
          <a:r>
            <a:rPr lang="en-GB" sz="1200" dirty="0" err="1"/>
            <a:t>value_counts</a:t>
          </a:r>
          <a:r>
            <a:rPr lang="en-GB" sz="1200" dirty="0"/>
            <a:t>() method to determine the following:</a:t>
          </a:r>
          <a:endParaRPr lang="en-US" sz="1200" dirty="0"/>
        </a:p>
      </dgm:t>
    </dgm:pt>
    <dgm:pt modelId="{69589432-3E0B-4F1F-9DCE-5CAB05C81E68}" type="parTrans" cxnId="{DBA6F542-2A28-496F-8606-9706A9C1DEC6}">
      <dgm:prSet/>
      <dgm:spPr/>
      <dgm:t>
        <a:bodyPr/>
        <a:lstStyle/>
        <a:p>
          <a:endParaRPr lang="en-US"/>
        </a:p>
      </dgm:t>
    </dgm:pt>
    <dgm:pt modelId="{811A98DA-4DBA-46BD-B7C7-F0CBED3359FB}" type="sibTrans" cxnId="{DBA6F542-2A28-496F-8606-9706A9C1DEC6}">
      <dgm:prSet/>
      <dgm:spPr/>
      <dgm:t>
        <a:bodyPr/>
        <a:lstStyle/>
        <a:p>
          <a:endParaRPr lang="en-US"/>
        </a:p>
      </dgm:t>
    </dgm:pt>
    <dgm:pt modelId="{4C0340F0-0ADC-4C03-9C8F-63E6BDF06074}">
      <dgm:prSet custT="1"/>
      <dgm:spPr/>
      <dgm:t>
        <a:bodyPr/>
        <a:lstStyle/>
        <a:p>
          <a:r>
            <a:rPr lang="en-GB" sz="1200"/>
            <a:t>Number of launches on each site</a:t>
          </a:r>
          <a:endParaRPr lang="en-US" sz="1200"/>
        </a:p>
      </dgm:t>
    </dgm:pt>
    <dgm:pt modelId="{5B03511D-3FC1-4BE2-9A42-E80366980C8F}" type="parTrans" cxnId="{59DD60E9-03C4-4D24-8F63-F7183D423B8D}">
      <dgm:prSet/>
      <dgm:spPr/>
      <dgm:t>
        <a:bodyPr/>
        <a:lstStyle/>
        <a:p>
          <a:endParaRPr lang="en-US"/>
        </a:p>
      </dgm:t>
    </dgm:pt>
    <dgm:pt modelId="{17BB470B-9564-4D13-88E8-335432691AF8}" type="sibTrans" cxnId="{59DD60E9-03C4-4D24-8F63-F7183D423B8D}">
      <dgm:prSet/>
      <dgm:spPr/>
      <dgm:t>
        <a:bodyPr/>
        <a:lstStyle/>
        <a:p>
          <a:endParaRPr lang="en-US"/>
        </a:p>
      </dgm:t>
    </dgm:pt>
    <dgm:pt modelId="{E3FB06FD-7C39-48E7-87B3-AFC513EA6116}">
      <dgm:prSet custT="1"/>
      <dgm:spPr/>
      <dgm:t>
        <a:bodyPr/>
        <a:lstStyle/>
        <a:p>
          <a:r>
            <a:rPr lang="en-GB" sz="1200"/>
            <a:t>Number and occurrence of each orbit</a:t>
          </a:r>
          <a:endParaRPr lang="en-US" sz="1200"/>
        </a:p>
      </dgm:t>
    </dgm:pt>
    <dgm:pt modelId="{EE6A6762-D742-480E-8B6C-1BC29DB27D7C}" type="parTrans" cxnId="{A1C3B376-60D0-46AA-BBF5-FFB63FB84AAC}">
      <dgm:prSet/>
      <dgm:spPr/>
      <dgm:t>
        <a:bodyPr/>
        <a:lstStyle/>
        <a:p>
          <a:endParaRPr lang="en-US"/>
        </a:p>
      </dgm:t>
    </dgm:pt>
    <dgm:pt modelId="{2ED1947A-7BFF-4187-8F70-1EB0F7F6CF33}" type="sibTrans" cxnId="{A1C3B376-60D0-46AA-BBF5-FFB63FB84AAC}">
      <dgm:prSet/>
      <dgm:spPr/>
      <dgm:t>
        <a:bodyPr/>
        <a:lstStyle/>
        <a:p>
          <a:endParaRPr lang="en-US"/>
        </a:p>
      </dgm:t>
    </dgm:pt>
    <dgm:pt modelId="{5B01E575-EDDA-4EC0-9AF9-49D34FF2A259}">
      <dgm:prSet custT="1"/>
      <dgm:spPr/>
      <dgm:t>
        <a:bodyPr/>
        <a:lstStyle/>
        <a:p>
          <a:r>
            <a:rPr lang="en-GB" sz="1200"/>
            <a:t>Number and occurrence of mission outcome per orbit type</a:t>
          </a:r>
          <a:endParaRPr lang="en-US" sz="1200"/>
        </a:p>
      </dgm:t>
    </dgm:pt>
    <dgm:pt modelId="{EBE0EBA9-922E-4105-8912-3E47057E361E}" type="parTrans" cxnId="{F4735117-0EB5-4CF0-9C0B-9B160D906534}">
      <dgm:prSet/>
      <dgm:spPr/>
      <dgm:t>
        <a:bodyPr/>
        <a:lstStyle/>
        <a:p>
          <a:endParaRPr lang="en-US"/>
        </a:p>
      </dgm:t>
    </dgm:pt>
    <dgm:pt modelId="{2B234396-0703-4768-884E-CC27D6231F6E}" type="sibTrans" cxnId="{F4735117-0EB5-4CF0-9C0B-9B160D906534}">
      <dgm:prSet/>
      <dgm:spPr/>
      <dgm:t>
        <a:bodyPr/>
        <a:lstStyle/>
        <a:p>
          <a:endParaRPr lang="en-US"/>
        </a:p>
      </dgm:t>
    </dgm:pt>
    <dgm:pt modelId="{04B28922-3749-46B7-BD08-E19300B860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Creating a landing outcome label that shows the following:</a:t>
          </a:r>
          <a:endParaRPr lang="en-US" sz="1200" dirty="0"/>
        </a:p>
      </dgm:t>
    </dgm:pt>
    <dgm:pt modelId="{C0AAFD9F-EC79-4AB9-AF2F-C2C5A6F2A7A3}" type="parTrans" cxnId="{D6A66188-D40D-4409-A6AE-569CFD3A4179}">
      <dgm:prSet/>
      <dgm:spPr/>
      <dgm:t>
        <a:bodyPr/>
        <a:lstStyle/>
        <a:p>
          <a:endParaRPr lang="en-US"/>
        </a:p>
      </dgm:t>
    </dgm:pt>
    <dgm:pt modelId="{8EAC6A8A-2398-4F37-A484-04E630F70B5C}" type="sibTrans" cxnId="{D6A66188-D40D-4409-A6AE-569CFD3A4179}">
      <dgm:prSet/>
      <dgm:spPr/>
      <dgm:t>
        <a:bodyPr/>
        <a:lstStyle/>
        <a:p>
          <a:endParaRPr lang="en-US"/>
        </a:p>
      </dgm:t>
    </dgm:pt>
    <dgm:pt modelId="{04623282-3A57-422E-BC1C-7BEE51EF9B7D}">
      <dgm:prSet custT="1"/>
      <dgm:spPr/>
      <dgm:t>
        <a:bodyPr/>
        <a:lstStyle/>
        <a:p>
          <a:r>
            <a:rPr lang="en-GB" sz="1200"/>
            <a:t>0 when the booster did not land successfully</a:t>
          </a:r>
          <a:endParaRPr lang="en-US" sz="1200"/>
        </a:p>
      </dgm:t>
    </dgm:pt>
    <dgm:pt modelId="{91C820D0-FCC4-4006-8B6E-88C6A40FC96F}" type="parTrans" cxnId="{B7D905E0-0A6D-4E46-847F-F0D6A96670A5}">
      <dgm:prSet/>
      <dgm:spPr/>
      <dgm:t>
        <a:bodyPr/>
        <a:lstStyle/>
        <a:p>
          <a:endParaRPr lang="en-US"/>
        </a:p>
      </dgm:t>
    </dgm:pt>
    <dgm:pt modelId="{F1DD19B9-749F-4A1E-A93A-FFFF5085085C}" type="sibTrans" cxnId="{B7D905E0-0A6D-4E46-847F-F0D6A96670A5}">
      <dgm:prSet/>
      <dgm:spPr/>
      <dgm:t>
        <a:bodyPr/>
        <a:lstStyle/>
        <a:p>
          <a:endParaRPr lang="en-US"/>
        </a:p>
      </dgm:t>
    </dgm:pt>
    <dgm:pt modelId="{F397F216-8E09-4E6A-812E-D09377D55EAD}">
      <dgm:prSet custT="1"/>
      <dgm:spPr/>
      <dgm:t>
        <a:bodyPr/>
        <a:lstStyle/>
        <a:p>
          <a:r>
            <a:rPr lang="en-GB" sz="1200"/>
            <a:t>1 when the booster did land successfully</a:t>
          </a:r>
          <a:endParaRPr lang="en-US" sz="1200"/>
        </a:p>
      </dgm:t>
    </dgm:pt>
    <dgm:pt modelId="{FB711730-5830-453F-8F8D-4C2E2E63BDCF}" type="parTrans" cxnId="{839EBA27-A472-4858-A8FA-95141BF491E5}">
      <dgm:prSet/>
      <dgm:spPr/>
      <dgm:t>
        <a:bodyPr/>
        <a:lstStyle/>
        <a:p>
          <a:endParaRPr lang="en-US"/>
        </a:p>
      </dgm:t>
    </dgm:pt>
    <dgm:pt modelId="{3714D36E-C845-48F4-AAA8-78BF12E08A64}" type="sibTrans" cxnId="{839EBA27-A472-4858-A8FA-95141BF491E5}">
      <dgm:prSet/>
      <dgm:spPr/>
      <dgm:t>
        <a:bodyPr/>
        <a:lstStyle/>
        <a:p>
          <a:endParaRPr lang="en-US"/>
        </a:p>
      </dgm:t>
    </dgm:pt>
    <dgm:pt modelId="{C80E5503-532E-4BC7-85B6-F4752F73448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Exploratory Data Analysis</a:t>
          </a:r>
          <a:endParaRPr lang="en-US" sz="1600"/>
        </a:p>
      </dgm:t>
    </dgm:pt>
    <dgm:pt modelId="{5B8F7857-307D-4390-B2C0-07CBFF3438DB}" type="parTrans" cxnId="{F6DB4C42-4305-49F6-A8FD-5EB606EF1C25}">
      <dgm:prSet/>
      <dgm:spPr/>
      <dgm:t>
        <a:bodyPr/>
        <a:lstStyle/>
        <a:p>
          <a:endParaRPr lang="en-US"/>
        </a:p>
      </dgm:t>
    </dgm:pt>
    <dgm:pt modelId="{A027B354-5DA1-4B66-8E98-459517201283}" type="sibTrans" cxnId="{F6DB4C42-4305-49F6-A8FD-5EB606EF1C25}">
      <dgm:prSet/>
      <dgm:spPr/>
      <dgm:t>
        <a:bodyPr/>
        <a:lstStyle/>
        <a:p>
          <a:endParaRPr lang="en-US"/>
        </a:p>
      </dgm:t>
    </dgm:pt>
    <dgm:pt modelId="{088F61B9-33D5-4825-856D-D29CDE0B48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SQL queries to manipulate and evaluate the SpaceX dataset</a:t>
          </a:r>
          <a:endParaRPr lang="en-US" sz="1200"/>
        </a:p>
      </dgm:t>
    </dgm:pt>
    <dgm:pt modelId="{9039E8A1-1FF6-4E1C-8C9A-1A0364AD3DAF}" type="parTrans" cxnId="{5DDBE0CC-E2DC-4668-9CB2-254ABCFD2368}">
      <dgm:prSet/>
      <dgm:spPr/>
      <dgm:t>
        <a:bodyPr/>
        <a:lstStyle/>
        <a:p>
          <a:endParaRPr lang="en-US"/>
        </a:p>
      </dgm:t>
    </dgm:pt>
    <dgm:pt modelId="{8E75F22F-4184-4C5A-94D3-E2DDB4E8FB1F}" type="sibTrans" cxnId="{5DDBE0CC-E2DC-4668-9CB2-254ABCFD2368}">
      <dgm:prSet/>
      <dgm:spPr/>
      <dgm:t>
        <a:bodyPr/>
        <a:lstStyle/>
        <a:p>
          <a:endParaRPr lang="en-US"/>
        </a:p>
      </dgm:t>
    </dgm:pt>
    <dgm:pt modelId="{22854A04-5DE1-4547-BD8D-9D165ED27D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Pandas and Matplotlib to visualize relationships between variables, and determine patterns</a:t>
          </a:r>
          <a:endParaRPr lang="en-US" sz="1200"/>
        </a:p>
      </dgm:t>
    </dgm:pt>
    <dgm:pt modelId="{A0B5D330-2CAB-41D1-A23D-FB16BD600B67}" type="parTrans" cxnId="{DD9C60F7-981D-45EB-99E9-54F04C3D500D}">
      <dgm:prSet/>
      <dgm:spPr/>
      <dgm:t>
        <a:bodyPr/>
        <a:lstStyle/>
        <a:p>
          <a:endParaRPr lang="en-US"/>
        </a:p>
      </dgm:t>
    </dgm:pt>
    <dgm:pt modelId="{0B1202B1-7288-4E0A-9FCF-9642AE42CD99}" type="sibTrans" cxnId="{DD9C60F7-981D-45EB-99E9-54F04C3D500D}">
      <dgm:prSet/>
      <dgm:spPr/>
      <dgm:t>
        <a:bodyPr/>
        <a:lstStyle/>
        <a:p>
          <a:endParaRPr lang="en-US"/>
        </a:p>
      </dgm:t>
    </dgm:pt>
    <dgm:pt modelId="{AD93D8FD-1D54-40C2-B037-1B95BDE971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Interactive Visual Analytics</a:t>
          </a:r>
          <a:endParaRPr lang="en-US" sz="1600"/>
        </a:p>
      </dgm:t>
    </dgm:pt>
    <dgm:pt modelId="{E9C6AFB0-9E5F-482B-9822-14B38B46558D}" type="parTrans" cxnId="{1AB17127-205F-4E49-8C3E-B21EC6B84C9A}">
      <dgm:prSet/>
      <dgm:spPr/>
      <dgm:t>
        <a:bodyPr/>
        <a:lstStyle/>
        <a:p>
          <a:endParaRPr lang="en-US"/>
        </a:p>
      </dgm:t>
    </dgm:pt>
    <dgm:pt modelId="{3449B948-C660-4F98-9132-D574FAEDB687}" type="sibTrans" cxnId="{1AB17127-205F-4E49-8C3E-B21EC6B84C9A}">
      <dgm:prSet/>
      <dgm:spPr/>
      <dgm:t>
        <a:bodyPr/>
        <a:lstStyle/>
        <a:p>
          <a:endParaRPr lang="en-US"/>
        </a:p>
      </dgm:t>
    </dgm:pt>
    <dgm:pt modelId="{0640307A-75CE-4682-B97F-81918A71A1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Geospatial analytics using Folium</a:t>
          </a:r>
          <a:endParaRPr lang="en-US" sz="1200"/>
        </a:p>
      </dgm:t>
    </dgm:pt>
    <dgm:pt modelId="{D06EE37F-0302-4585-9B86-6DC7349A7068}" type="parTrans" cxnId="{DFD1FACD-03B5-4B1C-9109-C34EDC7E6E9D}">
      <dgm:prSet/>
      <dgm:spPr/>
      <dgm:t>
        <a:bodyPr/>
        <a:lstStyle/>
        <a:p>
          <a:endParaRPr lang="en-US"/>
        </a:p>
      </dgm:t>
    </dgm:pt>
    <dgm:pt modelId="{EA65E409-FEB0-45B5-A539-3D1D8062A51B}" type="sibTrans" cxnId="{DFD1FACD-03B5-4B1C-9109-C34EDC7E6E9D}">
      <dgm:prSet/>
      <dgm:spPr/>
      <dgm:t>
        <a:bodyPr/>
        <a:lstStyle/>
        <a:p>
          <a:endParaRPr lang="en-US"/>
        </a:p>
      </dgm:t>
    </dgm:pt>
    <dgm:pt modelId="{BF1AE811-80BD-43AE-80DA-FDD1E4B8CE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Creating an interactive dashboard using Plotly Dash</a:t>
          </a:r>
          <a:endParaRPr lang="en-US" sz="1200"/>
        </a:p>
      </dgm:t>
    </dgm:pt>
    <dgm:pt modelId="{AAF56083-CEF2-488E-81D7-371E7324A913}" type="parTrans" cxnId="{36493789-B4CC-4AA2-A8C8-25ED9917782E}">
      <dgm:prSet/>
      <dgm:spPr/>
      <dgm:t>
        <a:bodyPr/>
        <a:lstStyle/>
        <a:p>
          <a:endParaRPr lang="en-US"/>
        </a:p>
      </dgm:t>
    </dgm:pt>
    <dgm:pt modelId="{2A90D471-18F5-4FAC-BE96-D7DEE3AF7A99}" type="sibTrans" cxnId="{36493789-B4CC-4AA2-A8C8-25ED9917782E}">
      <dgm:prSet/>
      <dgm:spPr/>
      <dgm:t>
        <a:bodyPr/>
        <a:lstStyle/>
        <a:p>
          <a:endParaRPr lang="en-US"/>
        </a:p>
      </dgm:t>
    </dgm:pt>
    <dgm:pt modelId="{D176001D-8B9C-4E8A-9FD8-F61944BD183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Modelling and Evaluation</a:t>
          </a:r>
          <a:endParaRPr lang="en-US" sz="1600"/>
        </a:p>
      </dgm:t>
    </dgm:pt>
    <dgm:pt modelId="{83997CB1-51E1-4529-94DC-CF41FE6C02E6}" type="parTrans" cxnId="{A5110D51-7564-413F-83E6-C268801A5A27}">
      <dgm:prSet/>
      <dgm:spPr/>
      <dgm:t>
        <a:bodyPr/>
        <a:lstStyle/>
        <a:p>
          <a:endParaRPr lang="en-US"/>
        </a:p>
      </dgm:t>
    </dgm:pt>
    <dgm:pt modelId="{7A95177A-C495-4F30-B7BE-C2D2D332C776}" type="sibTrans" cxnId="{A5110D51-7564-413F-83E6-C268801A5A27}">
      <dgm:prSet/>
      <dgm:spPr/>
      <dgm:t>
        <a:bodyPr/>
        <a:lstStyle/>
        <a:p>
          <a:endParaRPr lang="en-US"/>
        </a:p>
      </dgm:t>
    </dgm:pt>
    <dgm:pt modelId="{818B0403-EB36-4805-8D83-747A4B6D49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Scikit-Learn to:</a:t>
          </a:r>
          <a:endParaRPr lang="en-US" sz="1200"/>
        </a:p>
      </dgm:t>
    </dgm:pt>
    <dgm:pt modelId="{A2A25E54-0EA1-462B-8F0D-9DC9FAF2BB36}" type="parTrans" cxnId="{515A7A9A-E7DE-40E5-88B4-E7F1161D2ECB}">
      <dgm:prSet/>
      <dgm:spPr/>
      <dgm:t>
        <a:bodyPr/>
        <a:lstStyle/>
        <a:p>
          <a:endParaRPr lang="en-US"/>
        </a:p>
      </dgm:t>
    </dgm:pt>
    <dgm:pt modelId="{C8DE394F-E486-4FBD-9856-F1D0C10A5B3A}" type="sibTrans" cxnId="{515A7A9A-E7DE-40E5-88B4-E7F1161D2ECB}">
      <dgm:prSet/>
      <dgm:spPr/>
      <dgm:t>
        <a:bodyPr/>
        <a:lstStyle/>
        <a:p>
          <a:endParaRPr lang="en-US"/>
        </a:p>
      </dgm:t>
    </dgm:pt>
    <dgm:pt modelId="{D70E2912-6FAA-4569-AAEF-30C39C01FA78}">
      <dgm:prSet custT="1"/>
      <dgm:spPr/>
      <dgm:t>
        <a:bodyPr/>
        <a:lstStyle/>
        <a:p>
          <a:r>
            <a:rPr lang="en-GB" sz="1200"/>
            <a:t>Pre-process (standardize) the data</a:t>
          </a:r>
          <a:endParaRPr lang="en-US" sz="1200"/>
        </a:p>
      </dgm:t>
    </dgm:pt>
    <dgm:pt modelId="{DC296A22-3E0D-41D7-A4DC-43CDB8EC21B3}" type="parTrans" cxnId="{343E45A2-2EE9-48BC-AEDE-E9EA0F6E2E0E}">
      <dgm:prSet/>
      <dgm:spPr/>
      <dgm:t>
        <a:bodyPr/>
        <a:lstStyle/>
        <a:p>
          <a:endParaRPr lang="en-US"/>
        </a:p>
      </dgm:t>
    </dgm:pt>
    <dgm:pt modelId="{253E65C7-6F9D-4E19-855A-2E921582D055}" type="sibTrans" cxnId="{343E45A2-2EE9-48BC-AEDE-E9EA0F6E2E0E}">
      <dgm:prSet/>
      <dgm:spPr/>
      <dgm:t>
        <a:bodyPr/>
        <a:lstStyle/>
        <a:p>
          <a:endParaRPr lang="en-US"/>
        </a:p>
      </dgm:t>
    </dgm:pt>
    <dgm:pt modelId="{1449E239-2D8E-4879-BC42-2F2BC88BB439}">
      <dgm:prSet custT="1"/>
      <dgm:spPr/>
      <dgm:t>
        <a:bodyPr/>
        <a:lstStyle/>
        <a:p>
          <a:r>
            <a:rPr lang="en-GB" sz="1200"/>
            <a:t>Split the data into training and testing data using train_test_split</a:t>
          </a:r>
          <a:endParaRPr lang="en-US" sz="1200"/>
        </a:p>
      </dgm:t>
    </dgm:pt>
    <dgm:pt modelId="{4D43F265-E74B-481B-A59D-1E349BF525EE}" type="parTrans" cxnId="{99ABAC93-7C61-492C-9D40-7497CA7BBEC8}">
      <dgm:prSet/>
      <dgm:spPr/>
      <dgm:t>
        <a:bodyPr/>
        <a:lstStyle/>
        <a:p>
          <a:endParaRPr lang="en-US"/>
        </a:p>
      </dgm:t>
    </dgm:pt>
    <dgm:pt modelId="{901320E1-D98B-4C8A-BC28-B481528B5D0D}" type="sibTrans" cxnId="{99ABAC93-7C61-492C-9D40-7497CA7BBEC8}">
      <dgm:prSet/>
      <dgm:spPr/>
      <dgm:t>
        <a:bodyPr/>
        <a:lstStyle/>
        <a:p>
          <a:endParaRPr lang="en-US"/>
        </a:p>
      </dgm:t>
    </dgm:pt>
    <dgm:pt modelId="{4634B39F-A953-405C-B80C-1C0E1851E16B}">
      <dgm:prSet custT="1"/>
      <dgm:spPr/>
      <dgm:t>
        <a:bodyPr/>
        <a:lstStyle/>
        <a:p>
          <a:r>
            <a:rPr lang="en-GB" sz="1200"/>
            <a:t>Train different classification models</a:t>
          </a:r>
          <a:endParaRPr lang="en-US" sz="1200"/>
        </a:p>
      </dgm:t>
    </dgm:pt>
    <dgm:pt modelId="{2A6CAE53-3F5F-4EA1-87B6-4628F3793DCE}" type="parTrans" cxnId="{8A5597BA-EA69-4CC9-8495-719324E85F68}">
      <dgm:prSet/>
      <dgm:spPr/>
      <dgm:t>
        <a:bodyPr/>
        <a:lstStyle/>
        <a:p>
          <a:endParaRPr lang="en-US"/>
        </a:p>
      </dgm:t>
    </dgm:pt>
    <dgm:pt modelId="{FD37902D-5BF6-41C4-BEBD-932B8D679F58}" type="sibTrans" cxnId="{8A5597BA-EA69-4CC9-8495-719324E85F68}">
      <dgm:prSet/>
      <dgm:spPr/>
      <dgm:t>
        <a:bodyPr/>
        <a:lstStyle/>
        <a:p>
          <a:endParaRPr lang="en-US"/>
        </a:p>
      </dgm:t>
    </dgm:pt>
    <dgm:pt modelId="{0C55B57C-F8DE-4DD3-BF0C-3BCAF3A2A87C}">
      <dgm:prSet custT="1"/>
      <dgm:spPr/>
      <dgm:t>
        <a:bodyPr/>
        <a:lstStyle/>
        <a:p>
          <a:r>
            <a:rPr lang="en-GB" sz="1200"/>
            <a:t>Find hyperparameters using GridSearchCV</a:t>
          </a:r>
          <a:endParaRPr lang="en-US" sz="1200"/>
        </a:p>
      </dgm:t>
    </dgm:pt>
    <dgm:pt modelId="{A957D650-17E0-4C45-AF56-BC7464899A0E}" type="parTrans" cxnId="{FCB9D4BC-5418-49E2-BAED-CEA3F91A3469}">
      <dgm:prSet/>
      <dgm:spPr/>
      <dgm:t>
        <a:bodyPr/>
        <a:lstStyle/>
        <a:p>
          <a:endParaRPr lang="en-US"/>
        </a:p>
      </dgm:t>
    </dgm:pt>
    <dgm:pt modelId="{64C83139-6AF5-4353-A648-3E55A4362D93}" type="sibTrans" cxnId="{FCB9D4BC-5418-49E2-BAED-CEA3F91A3469}">
      <dgm:prSet/>
      <dgm:spPr/>
      <dgm:t>
        <a:bodyPr/>
        <a:lstStyle/>
        <a:p>
          <a:endParaRPr lang="en-US"/>
        </a:p>
      </dgm:t>
    </dgm:pt>
    <dgm:pt modelId="{283656EB-0F12-476E-972A-7A61B87951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Plotting confusion matrices for each classification model</a:t>
          </a:r>
          <a:endParaRPr lang="en-US" sz="1200"/>
        </a:p>
      </dgm:t>
    </dgm:pt>
    <dgm:pt modelId="{A4A03A64-BF5E-4052-B279-894248806FC6}" type="parTrans" cxnId="{9CF4240C-DCF7-4248-A7B0-9F1B72F25410}">
      <dgm:prSet/>
      <dgm:spPr/>
      <dgm:t>
        <a:bodyPr/>
        <a:lstStyle/>
        <a:p>
          <a:endParaRPr lang="en-US"/>
        </a:p>
      </dgm:t>
    </dgm:pt>
    <dgm:pt modelId="{56C2DD3C-FF19-40F7-86C1-697D485AC7DF}" type="sibTrans" cxnId="{9CF4240C-DCF7-4248-A7B0-9F1B72F25410}">
      <dgm:prSet/>
      <dgm:spPr/>
      <dgm:t>
        <a:bodyPr/>
        <a:lstStyle/>
        <a:p>
          <a:endParaRPr lang="en-US"/>
        </a:p>
      </dgm:t>
    </dgm:pt>
    <dgm:pt modelId="{D45B5153-0B3B-4FF6-B5BB-3791E5AC7B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Assessing the accuracy of each classification model</a:t>
          </a:r>
          <a:endParaRPr lang="en-US" sz="1200"/>
        </a:p>
      </dgm:t>
    </dgm:pt>
    <dgm:pt modelId="{BF5EF606-3912-46C6-8182-BB296DEBFF66}" type="parTrans" cxnId="{00479D07-1187-4158-9274-5E9AB3BA4C2E}">
      <dgm:prSet/>
      <dgm:spPr/>
      <dgm:t>
        <a:bodyPr/>
        <a:lstStyle/>
        <a:p>
          <a:endParaRPr lang="en-US"/>
        </a:p>
      </dgm:t>
    </dgm:pt>
    <dgm:pt modelId="{C3EA48A3-A4E6-4C25-BD08-566239D1E3B7}" type="sibTrans" cxnId="{00479D07-1187-4158-9274-5E9AB3BA4C2E}">
      <dgm:prSet/>
      <dgm:spPr/>
      <dgm:t>
        <a:bodyPr/>
        <a:lstStyle/>
        <a:p>
          <a:endParaRPr lang="en-US"/>
        </a:p>
      </dgm:t>
    </dgm:pt>
    <dgm:pt modelId="{015631EC-959F-46AC-837B-59E2B5F727A9}" type="pres">
      <dgm:prSet presAssocID="{F626B256-0D0D-460C-8CAA-B25A39EF1A2C}" presName="root" presStyleCnt="0">
        <dgm:presLayoutVars>
          <dgm:dir/>
          <dgm:resizeHandles val="exact"/>
        </dgm:presLayoutVars>
      </dgm:prSet>
      <dgm:spPr/>
    </dgm:pt>
    <dgm:pt modelId="{911A2CE7-8EB5-4C1A-ADCA-4B89BC923CFB}" type="pres">
      <dgm:prSet presAssocID="{EA1EB919-9E60-43DF-B8ED-0975B1132328}" presName="compNode" presStyleCnt="0"/>
      <dgm:spPr/>
    </dgm:pt>
    <dgm:pt modelId="{0FEC09D6-CAC2-451C-BEE3-FAD9EBF1C48F}" type="pres">
      <dgm:prSet presAssocID="{EA1EB919-9E60-43DF-B8ED-0975B113232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53AB9C-8941-4A7A-950B-551A2F1DA779}" type="pres">
      <dgm:prSet presAssocID="{EA1EB919-9E60-43DF-B8ED-0975B1132328}" presName="iconSpace" presStyleCnt="0"/>
      <dgm:spPr/>
    </dgm:pt>
    <dgm:pt modelId="{E1DB10F7-6E70-47E7-A22C-9E619356DC21}" type="pres">
      <dgm:prSet presAssocID="{EA1EB919-9E60-43DF-B8ED-0975B1132328}" presName="parTx" presStyleLbl="revTx" presStyleIdx="0" presStyleCnt="10">
        <dgm:presLayoutVars>
          <dgm:chMax val="0"/>
          <dgm:chPref val="0"/>
        </dgm:presLayoutVars>
      </dgm:prSet>
      <dgm:spPr/>
    </dgm:pt>
    <dgm:pt modelId="{0070E5E9-A487-4A5D-A919-285A35A75705}" type="pres">
      <dgm:prSet presAssocID="{EA1EB919-9E60-43DF-B8ED-0975B1132328}" presName="txSpace" presStyleCnt="0"/>
      <dgm:spPr/>
    </dgm:pt>
    <dgm:pt modelId="{BF255801-467D-46A6-8DE8-F5D86E2F8F67}" type="pres">
      <dgm:prSet presAssocID="{EA1EB919-9E60-43DF-B8ED-0975B1132328}" presName="desTx" presStyleLbl="revTx" presStyleIdx="1" presStyleCnt="10">
        <dgm:presLayoutVars/>
      </dgm:prSet>
      <dgm:spPr/>
    </dgm:pt>
    <dgm:pt modelId="{43B56656-24B4-4472-A7B2-EB6D027A7616}" type="pres">
      <dgm:prSet presAssocID="{20B4DCF0-9606-427A-B6C5-D2D375E9F973}" presName="sibTrans" presStyleCnt="0"/>
      <dgm:spPr/>
    </dgm:pt>
    <dgm:pt modelId="{C06C8B4E-617C-42E5-82E7-701611EF8C9F}" type="pres">
      <dgm:prSet presAssocID="{01789190-4F68-45C2-B6A4-79522F84A938}" presName="compNode" presStyleCnt="0"/>
      <dgm:spPr/>
    </dgm:pt>
    <dgm:pt modelId="{E7ED9C6F-AB92-416A-B210-3CBA60759AB3}" type="pres">
      <dgm:prSet presAssocID="{01789190-4F68-45C2-B6A4-79522F84A9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F32F9B4-9F74-438C-8E33-DE6D941C7D17}" type="pres">
      <dgm:prSet presAssocID="{01789190-4F68-45C2-B6A4-79522F84A938}" presName="iconSpace" presStyleCnt="0"/>
      <dgm:spPr/>
    </dgm:pt>
    <dgm:pt modelId="{0B9B991F-88B1-4330-A9B1-F9D4F10DE478}" type="pres">
      <dgm:prSet presAssocID="{01789190-4F68-45C2-B6A4-79522F84A938}" presName="parTx" presStyleLbl="revTx" presStyleIdx="2" presStyleCnt="10">
        <dgm:presLayoutVars>
          <dgm:chMax val="0"/>
          <dgm:chPref val="0"/>
        </dgm:presLayoutVars>
      </dgm:prSet>
      <dgm:spPr/>
    </dgm:pt>
    <dgm:pt modelId="{61480CA3-B5E6-49B7-8643-50813815F350}" type="pres">
      <dgm:prSet presAssocID="{01789190-4F68-45C2-B6A4-79522F84A938}" presName="txSpace" presStyleCnt="0"/>
      <dgm:spPr/>
    </dgm:pt>
    <dgm:pt modelId="{12D0F352-3CEB-42CA-874E-F19FB73E3981}" type="pres">
      <dgm:prSet presAssocID="{01789190-4F68-45C2-B6A4-79522F84A938}" presName="desTx" presStyleLbl="revTx" presStyleIdx="3" presStyleCnt="10">
        <dgm:presLayoutVars/>
      </dgm:prSet>
      <dgm:spPr/>
    </dgm:pt>
    <dgm:pt modelId="{11A2C955-DDFF-43A5-BEF2-216F9EF586F0}" type="pres">
      <dgm:prSet presAssocID="{2D1AF1A3-E98B-418C-B141-1F90C8D76C89}" presName="sibTrans" presStyleCnt="0"/>
      <dgm:spPr/>
    </dgm:pt>
    <dgm:pt modelId="{CEBABFF7-68F5-4E2C-B413-4B544400C4E7}" type="pres">
      <dgm:prSet presAssocID="{C80E5503-532E-4BC7-85B6-F4752F73448F}" presName="compNode" presStyleCnt="0"/>
      <dgm:spPr/>
    </dgm:pt>
    <dgm:pt modelId="{CAC510B8-D2C7-4FC6-953D-41A0178B64E3}" type="pres">
      <dgm:prSet presAssocID="{C80E5503-532E-4BC7-85B6-F4752F7344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49E01DD-4C1A-41FC-8411-914AEFD88149}" type="pres">
      <dgm:prSet presAssocID="{C80E5503-532E-4BC7-85B6-F4752F73448F}" presName="iconSpace" presStyleCnt="0"/>
      <dgm:spPr/>
    </dgm:pt>
    <dgm:pt modelId="{DB10B7AD-2172-4DF9-B9CC-B5DA992BB254}" type="pres">
      <dgm:prSet presAssocID="{C80E5503-532E-4BC7-85B6-F4752F73448F}" presName="parTx" presStyleLbl="revTx" presStyleIdx="4" presStyleCnt="10">
        <dgm:presLayoutVars>
          <dgm:chMax val="0"/>
          <dgm:chPref val="0"/>
        </dgm:presLayoutVars>
      </dgm:prSet>
      <dgm:spPr/>
    </dgm:pt>
    <dgm:pt modelId="{4FF6440D-88AC-4204-9092-AB4321856AD0}" type="pres">
      <dgm:prSet presAssocID="{C80E5503-532E-4BC7-85B6-F4752F73448F}" presName="txSpace" presStyleCnt="0"/>
      <dgm:spPr/>
    </dgm:pt>
    <dgm:pt modelId="{5F710E0C-C583-4F3F-84D1-81C6BE8EBCAF}" type="pres">
      <dgm:prSet presAssocID="{C80E5503-532E-4BC7-85B6-F4752F73448F}" presName="desTx" presStyleLbl="revTx" presStyleIdx="5" presStyleCnt="10">
        <dgm:presLayoutVars/>
      </dgm:prSet>
      <dgm:spPr/>
    </dgm:pt>
    <dgm:pt modelId="{CB02634F-CFA6-4045-A80B-288E38CA667E}" type="pres">
      <dgm:prSet presAssocID="{A027B354-5DA1-4B66-8E98-459517201283}" presName="sibTrans" presStyleCnt="0"/>
      <dgm:spPr/>
    </dgm:pt>
    <dgm:pt modelId="{0C52DF27-C356-4A67-8C4A-5D973213E5F4}" type="pres">
      <dgm:prSet presAssocID="{AD93D8FD-1D54-40C2-B037-1B95BDE971CB}" presName="compNode" presStyleCnt="0"/>
      <dgm:spPr/>
    </dgm:pt>
    <dgm:pt modelId="{E1E1B104-4FE1-4BB7-97D7-32CB69AF3A13}" type="pres">
      <dgm:prSet presAssocID="{AD93D8FD-1D54-40C2-B037-1B95BDE971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C2FB1F-4B41-4E9D-8FBC-B6E3732C8658}" type="pres">
      <dgm:prSet presAssocID="{AD93D8FD-1D54-40C2-B037-1B95BDE971CB}" presName="iconSpace" presStyleCnt="0"/>
      <dgm:spPr/>
    </dgm:pt>
    <dgm:pt modelId="{FACB0462-D7E2-48D9-83BA-984CD3EECF09}" type="pres">
      <dgm:prSet presAssocID="{AD93D8FD-1D54-40C2-B037-1B95BDE971CB}" presName="parTx" presStyleLbl="revTx" presStyleIdx="6" presStyleCnt="10">
        <dgm:presLayoutVars>
          <dgm:chMax val="0"/>
          <dgm:chPref val="0"/>
        </dgm:presLayoutVars>
      </dgm:prSet>
      <dgm:spPr/>
    </dgm:pt>
    <dgm:pt modelId="{FF0B1362-AFBF-415E-BEE5-082278BD568C}" type="pres">
      <dgm:prSet presAssocID="{AD93D8FD-1D54-40C2-B037-1B95BDE971CB}" presName="txSpace" presStyleCnt="0"/>
      <dgm:spPr/>
    </dgm:pt>
    <dgm:pt modelId="{575B59A9-81EF-4894-8F59-337CF82F889E}" type="pres">
      <dgm:prSet presAssocID="{AD93D8FD-1D54-40C2-B037-1B95BDE971CB}" presName="desTx" presStyleLbl="revTx" presStyleIdx="7" presStyleCnt="10">
        <dgm:presLayoutVars/>
      </dgm:prSet>
      <dgm:spPr/>
    </dgm:pt>
    <dgm:pt modelId="{39BB7F02-1F95-4E3C-A4D5-CF79D3F7DAF9}" type="pres">
      <dgm:prSet presAssocID="{3449B948-C660-4F98-9132-D574FAEDB687}" presName="sibTrans" presStyleCnt="0"/>
      <dgm:spPr/>
    </dgm:pt>
    <dgm:pt modelId="{56586FB3-7A21-49C7-8EFA-37726C9AAEE9}" type="pres">
      <dgm:prSet presAssocID="{D176001D-8B9C-4E8A-9FD8-F61944BD183A}" presName="compNode" presStyleCnt="0"/>
      <dgm:spPr/>
    </dgm:pt>
    <dgm:pt modelId="{FB627845-8AA2-4811-A031-4AB009695A86}" type="pres">
      <dgm:prSet presAssocID="{D176001D-8B9C-4E8A-9FD8-F61944BD18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50D99E5-F404-4C17-84DB-4A9E81F551CC}" type="pres">
      <dgm:prSet presAssocID="{D176001D-8B9C-4E8A-9FD8-F61944BD183A}" presName="iconSpace" presStyleCnt="0"/>
      <dgm:spPr/>
    </dgm:pt>
    <dgm:pt modelId="{19E73352-66C4-44BE-9EFC-AD7388859F80}" type="pres">
      <dgm:prSet presAssocID="{D176001D-8B9C-4E8A-9FD8-F61944BD183A}" presName="parTx" presStyleLbl="revTx" presStyleIdx="8" presStyleCnt="10">
        <dgm:presLayoutVars>
          <dgm:chMax val="0"/>
          <dgm:chPref val="0"/>
        </dgm:presLayoutVars>
      </dgm:prSet>
      <dgm:spPr/>
    </dgm:pt>
    <dgm:pt modelId="{C844763B-2FF6-4329-A207-4C7703E54C57}" type="pres">
      <dgm:prSet presAssocID="{D176001D-8B9C-4E8A-9FD8-F61944BD183A}" presName="txSpace" presStyleCnt="0"/>
      <dgm:spPr/>
    </dgm:pt>
    <dgm:pt modelId="{10287769-0397-43D5-8454-96F7F52ADE28}" type="pres">
      <dgm:prSet presAssocID="{D176001D-8B9C-4E8A-9FD8-F61944BD183A}" presName="desTx" presStyleLbl="revTx" presStyleIdx="9" presStyleCnt="10">
        <dgm:presLayoutVars/>
      </dgm:prSet>
      <dgm:spPr/>
    </dgm:pt>
  </dgm:ptLst>
  <dgm:cxnLst>
    <dgm:cxn modelId="{00479D07-1187-4158-9274-5E9AB3BA4C2E}" srcId="{D176001D-8B9C-4E8A-9FD8-F61944BD183A}" destId="{D45B5153-0B3B-4FF6-B5BB-3791E5AC7BD6}" srcOrd="2" destOrd="0" parTransId="{BF5EF606-3912-46C6-8182-BB296DEBFF66}" sibTransId="{C3EA48A3-A4E6-4C25-BD08-566239D1E3B7}"/>
    <dgm:cxn modelId="{4C923A08-EDFA-42AB-A101-CDCCFEFCE9E8}" type="presOf" srcId="{D176001D-8B9C-4E8A-9FD8-F61944BD183A}" destId="{19E73352-66C4-44BE-9EFC-AD7388859F80}" srcOrd="0" destOrd="0" presId="urn:microsoft.com/office/officeart/2018/5/layout/CenteredIconLabelDescriptionList"/>
    <dgm:cxn modelId="{9CF4240C-DCF7-4248-A7B0-9F1B72F25410}" srcId="{D176001D-8B9C-4E8A-9FD8-F61944BD183A}" destId="{283656EB-0F12-476E-972A-7A61B879515A}" srcOrd="1" destOrd="0" parTransId="{A4A03A64-BF5E-4052-B279-894248806FC6}" sibTransId="{56C2DD3C-FF19-40F7-86C1-697D485AC7DF}"/>
    <dgm:cxn modelId="{F4735117-0EB5-4CF0-9C0B-9B160D906534}" srcId="{E91939AA-5AFC-4E92-A122-2302ED719BFF}" destId="{5B01E575-EDDA-4EC0-9AF9-49D34FF2A259}" srcOrd="2" destOrd="0" parTransId="{EBE0EBA9-922E-4105-8912-3E47057E361E}" sibTransId="{2B234396-0703-4768-884E-CC27D6231F6E}"/>
    <dgm:cxn modelId="{B5D8C51B-5737-4E36-89A7-B4A60D9A7915}" srcId="{F626B256-0D0D-460C-8CAA-B25A39EF1A2C}" destId="{EA1EB919-9E60-43DF-B8ED-0975B1132328}" srcOrd="0" destOrd="0" parTransId="{30B659E9-4A5A-47A8-937C-19A8C4FBC233}" sibTransId="{20B4DCF0-9606-427A-B6C5-D2D375E9F973}"/>
    <dgm:cxn modelId="{1AB17127-205F-4E49-8C3E-B21EC6B84C9A}" srcId="{F626B256-0D0D-460C-8CAA-B25A39EF1A2C}" destId="{AD93D8FD-1D54-40C2-B037-1B95BDE971CB}" srcOrd="3" destOrd="0" parTransId="{E9C6AFB0-9E5F-482B-9822-14B38B46558D}" sibTransId="{3449B948-C660-4F98-9132-D574FAEDB687}"/>
    <dgm:cxn modelId="{839EBA27-A472-4858-A8FA-95141BF491E5}" srcId="{04B28922-3749-46B7-BD08-E19300B860A8}" destId="{F397F216-8E09-4E6A-812E-D09377D55EAD}" srcOrd="1" destOrd="0" parTransId="{FB711730-5830-453F-8F8D-4C2E2E63BDCF}" sibTransId="{3714D36E-C845-48F4-AAA8-78BF12E08A64}"/>
    <dgm:cxn modelId="{B693B42B-C422-4D4C-8CFA-47078BB5393F}" type="presOf" srcId="{01789190-4F68-45C2-B6A4-79522F84A938}" destId="{0B9B991F-88B1-4330-A9B1-F9D4F10DE478}" srcOrd="0" destOrd="0" presId="urn:microsoft.com/office/officeart/2018/5/layout/CenteredIconLabelDescriptionList"/>
    <dgm:cxn modelId="{06BD692E-5435-46D6-9A4E-33424278BD04}" type="presOf" srcId="{BF1AE811-80BD-43AE-80DA-FDD1E4B8CED9}" destId="{575B59A9-81EF-4894-8F59-337CF82F889E}" srcOrd="0" destOrd="1" presId="urn:microsoft.com/office/officeart/2018/5/layout/CenteredIconLabelDescriptionList"/>
    <dgm:cxn modelId="{42BBA736-A30D-445C-BF15-B365FDA5FE48}" type="presOf" srcId="{04B28922-3749-46B7-BD08-E19300B860A8}" destId="{12D0F352-3CEB-42CA-874E-F19FB73E3981}" srcOrd="0" destOrd="5" presId="urn:microsoft.com/office/officeart/2018/5/layout/CenteredIconLabelDescriptionList"/>
    <dgm:cxn modelId="{F23C7237-C407-44B9-9B76-A74273371C03}" type="presOf" srcId="{0640307A-75CE-4682-B97F-81918A71A107}" destId="{575B59A9-81EF-4894-8F59-337CF82F889E}" srcOrd="0" destOrd="0" presId="urn:microsoft.com/office/officeart/2018/5/layout/CenteredIconLabelDescriptionList"/>
    <dgm:cxn modelId="{182C3040-6377-46DD-AF15-1ED1009A2877}" type="presOf" srcId="{F397F216-8E09-4E6A-812E-D09377D55EAD}" destId="{12D0F352-3CEB-42CA-874E-F19FB73E3981}" srcOrd="0" destOrd="7" presId="urn:microsoft.com/office/officeart/2018/5/layout/CenteredIconLabelDescriptionList"/>
    <dgm:cxn modelId="{F55AF760-CDB2-485C-B58A-CF399639AAE6}" type="presOf" srcId="{C7ECEE79-0A85-46D2-98B2-634432FA99DF}" destId="{BF255801-467D-46A6-8DE8-F5D86E2F8F67}" srcOrd="0" destOrd="1" presId="urn:microsoft.com/office/officeart/2018/5/layout/CenteredIconLabelDescriptionList"/>
    <dgm:cxn modelId="{91890B42-2741-42C7-AC54-0563720E6EA0}" srcId="{EA1EB919-9E60-43DF-B8ED-0975B1132328}" destId="{FF85DBF9-E1F1-4D59-86E6-FEE988CFE098}" srcOrd="0" destOrd="0" parTransId="{3EE7838D-BC81-4990-9B1C-2AC7841F9A06}" sibTransId="{7F8EF42B-DE4B-4FEE-A69B-81C4DFBD1F02}"/>
    <dgm:cxn modelId="{F6DB4C42-4305-49F6-A8FD-5EB606EF1C25}" srcId="{F626B256-0D0D-460C-8CAA-B25A39EF1A2C}" destId="{C80E5503-532E-4BC7-85B6-F4752F73448F}" srcOrd="2" destOrd="0" parTransId="{5B8F7857-307D-4390-B2C0-07CBFF3438DB}" sibTransId="{A027B354-5DA1-4B66-8E98-459517201283}"/>
    <dgm:cxn modelId="{DBA6F542-2A28-496F-8606-9706A9C1DEC6}" srcId="{01789190-4F68-45C2-B6A4-79522F84A938}" destId="{E91939AA-5AFC-4E92-A122-2302ED719BFF}" srcOrd="1" destOrd="0" parTransId="{69589432-3E0B-4F1F-9DCE-5CAB05C81E68}" sibTransId="{811A98DA-4DBA-46BD-B7C7-F0CBED3359FB}"/>
    <dgm:cxn modelId="{8B020563-623B-46EA-BD80-E7CAAA1744B3}" type="presOf" srcId="{F626B256-0D0D-460C-8CAA-B25A39EF1A2C}" destId="{015631EC-959F-46AC-837B-59E2B5F727A9}" srcOrd="0" destOrd="0" presId="urn:microsoft.com/office/officeart/2018/5/layout/CenteredIconLabelDescriptionList"/>
    <dgm:cxn modelId="{9FB75263-A2D3-46D2-BBDF-E2AD2837F50E}" srcId="{01789190-4F68-45C2-B6A4-79522F84A938}" destId="{4E550349-926A-4FE0-8908-12B755AAB3BA}" srcOrd="0" destOrd="0" parTransId="{80D395C6-9E94-49E8-B4EC-521B7C8573C4}" sibTransId="{2439E4A9-AB2C-4410-A4C5-968BF40DB94C}"/>
    <dgm:cxn modelId="{72558B63-57F2-4A0C-99FD-C9F1ED7C7A63}" type="presOf" srcId="{E91939AA-5AFC-4E92-A122-2302ED719BFF}" destId="{12D0F352-3CEB-42CA-874E-F19FB73E3981}" srcOrd="0" destOrd="1" presId="urn:microsoft.com/office/officeart/2018/5/layout/CenteredIconLabelDescriptionList"/>
    <dgm:cxn modelId="{D21FA744-4035-4A1F-BA2E-4D01F8F9E314}" type="presOf" srcId="{088F61B9-33D5-4825-856D-D29CDE0B48E6}" destId="{5F710E0C-C583-4F3F-84D1-81C6BE8EBCAF}" srcOrd="0" destOrd="0" presId="urn:microsoft.com/office/officeart/2018/5/layout/CenteredIconLabelDescriptionList"/>
    <dgm:cxn modelId="{6F1E0D66-73D2-45F2-9193-EC1415B4D8E1}" type="presOf" srcId="{FF85DBF9-E1F1-4D59-86E6-FEE988CFE098}" destId="{BF255801-467D-46A6-8DE8-F5D86E2F8F67}" srcOrd="0" destOrd="0" presId="urn:microsoft.com/office/officeart/2018/5/layout/CenteredIconLabelDescriptionList"/>
    <dgm:cxn modelId="{07391447-E636-42CD-B4DE-123FDB27F38A}" type="presOf" srcId="{1449E239-2D8E-4879-BC42-2F2BC88BB439}" destId="{10287769-0397-43D5-8454-96F7F52ADE28}" srcOrd="0" destOrd="2" presId="urn:microsoft.com/office/officeart/2018/5/layout/CenteredIconLabelDescriptionList"/>
    <dgm:cxn modelId="{E20C4E6D-C59D-4AE2-9CAA-EF37D074B652}" type="presOf" srcId="{4C0340F0-0ADC-4C03-9C8F-63E6BDF06074}" destId="{12D0F352-3CEB-42CA-874E-F19FB73E3981}" srcOrd="0" destOrd="2" presId="urn:microsoft.com/office/officeart/2018/5/layout/CenteredIconLabelDescriptionList"/>
    <dgm:cxn modelId="{A5110D51-7564-413F-83E6-C268801A5A27}" srcId="{F626B256-0D0D-460C-8CAA-B25A39EF1A2C}" destId="{D176001D-8B9C-4E8A-9FD8-F61944BD183A}" srcOrd="4" destOrd="0" parTransId="{83997CB1-51E1-4529-94DC-CF41FE6C02E6}" sibTransId="{7A95177A-C495-4F30-B7BE-C2D2D332C776}"/>
    <dgm:cxn modelId="{7AE85853-4F67-4917-9431-2A5F86C52023}" srcId="{F626B256-0D0D-460C-8CAA-B25A39EF1A2C}" destId="{01789190-4F68-45C2-B6A4-79522F84A938}" srcOrd="1" destOrd="0" parTransId="{00CF9F9A-C627-4E03-90C2-E3F78FDDDC2B}" sibTransId="{2D1AF1A3-E98B-418C-B141-1F90C8D76C89}"/>
    <dgm:cxn modelId="{A1C3B376-60D0-46AA-BBF5-FFB63FB84AAC}" srcId="{E91939AA-5AFC-4E92-A122-2302ED719BFF}" destId="{E3FB06FD-7C39-48E7-87B3-AFC513EA6116}" srcOrd="1" destOrd="0" parTransId="{EE6A6762-D742-480E-8B6C-1BC29DB27D7C}" sibTransId="{2ED1947A-7BFF-4187-8F70-1EB0F7F6CF33}"/>
    <dgm:cxn modelId="{D5DF3980-986C-462A-A047-A99C6C5EB813}" type="presOf" srcId="{818B0403-EB36-4805-8D83-747A4B6D492B}" destId="{10287769-0397-43D5-8454-96F7F52ADE28}" srcOrd="0" destOrd="0" presId="urn:microsoft.com/office/officeart/2018/5/layout/CenteredIconLabelDescriptionList"/>
    <dgm:cxn modelId="{0AA8EB84-89BF-41D3-BB23-F4F0D027963B}" type="presOf" srcId="{AD93D8FD-1D54-40C2-B037-1B95BDE971CB}" destId="{FACB0462-D7E2-48D9-83BA-984CD3EECF09}" srcOrd="0" destOrd="0" presId="urn:microsoft.com/office/officeart/2018/5/layout/CenteredIconLabelDescriptionList"/>
    <dgm:cxn modelId="{D6A66188-D40D-4409-A6AE-569CFD3A4179}" srcId="{01789190-4F68-45C2-B6A4-79522F84A938}" destId="{04B28922-3749-46B7-BD08-E19300B860A8}" srcOrd="2" destOrd="0" parTransId="{C0AAFD9F-EC79-4AB9-AF2F-C2C5A6F2A7A3}" sibTransId="{8EAC6A8A-2398-4F37-A484-04E630F70B5C}"/>
    <dgm:cxn modelId="{36493789-B4CC-4AA2-A8C8-25ED9917782E}" srcId="{AD93D8FD-1D54-40C2-B037-1B95BDE971CB}" destId="{BF1AE811-80BD-43AE-80DA-FDD1E4B8CED9}" srcOrd="1" destOrd="0" parTransId="{AAF56083-CEF2-488E-81D7-371E7324A913}" sibTransId="{2A90D471-18F5-4FAC-BE96-D7DEE3AF7A99}"/>
    <dgm:cxn modelId="{7E95FA8C-2830-4734-9E10-5A8556280AF0}" type="presOf" srcId="{D45B5153-0B3B-4FF6-B5BB-3791E5AC7BD6}" destId="{10287769-0397-43D5-8454-96F7F52ADE28}" srcOrd="0" destOrd="6" presId="urn:microsoft.com/office/officeart/2018/5/layout/CenteredIconLabelDescriptionList"/>
    <dgm:cxn modelId="{99ABAC93-7C61-492C-9D40-7497CA7BBEC8}" srcId="{818B0403-EB36-4805-8D83-747A4B6D492B}" destId="{1449E239-2D8E-4879-BC42-2F2BC88BB439}" srcOrd="1" destOrd="0" parTransId="{4D43F265-E74B-481B-A59D-1E349BF525EE}" sibTransId="{901320E1-D98B-4C8A-BC28-B481528B5D0D}"/>
    <dgm:cxn modelId="{BE618399-B142-469D-960B-872172EE986C}" type="presOf" srcId="{4E550349-926A-4FE0-8908-12B755AAB3BA}" destId="{12D0F352-3CEB-42CA-874E-F19FB73E3981}" srcOrd="0" destOrd="0" presId="urn:microsoft.com/office/officeart/2018/5/layout/CenteredIconLabelDescriptionList"/>
    <dgm:cxn modelId="{515A7A9A-E7DE-40E5-88B4-E7F1161D2ECB}" srcId="{D176001D-8B9C-4E8A-9FD8-F61944BD183A}" destId="{818B0403-EB36-4805-8D83-747A4B6D492B}" srcOrd="0" destOrd="0" parTransId="{A2A25E54-0EA1-462B-8F0D-9DC9FAF2BB36}" sibTransId="{C8DE394F-E486-4FBD-9856-F1D0C10A5B3A}"/>
    <dgm:cxn modelId="{343E45A2-2EE9-48BC-AEDE-E9EA0F6E2E0E}" srcId="{818B0403-EB36-4805-8D83-747A4B6D492B}" destId="{D70E2912-6FAA-4569-AAEF-30C39C01FA78}" srcOrd="0" destOrd="0" parTransId="{DC296A22-3E0D-41D7-A4DC-43CDB8EC21B3}" sibTransId="{253E65C7-6F9D-4E19-855A-2E921582D055}"/>
    <dgm:cxn modelId="{5EF382A2-E963-4222-82B2-2BA2AC2F60AE}" type="presOf" srcId="{E3FB06FD-7C39-48E7-87B3-AFC513EA6116}" destId="{12D0F352-3CEB-42CA-874E-F19FB73E3981}" srcOrd="0" destOrd="3" presId="urn:microsoft.com/office/officeart/2018/5/layout/CenteredIconLabelDescriptionList"/>
    <dgm:cxn modelId="{89DD49A4-765A-457B-BB53-7BB1161682CE}" type="presOf" srcId="{283656EB-0F12-476E-972A-7A61B879515A}" destId="{10287769-0397-43D5-8454-96F7F52ADE28}" srcOrd="0" destOrd="5" presId="urn:microsoft.com/office/officeart/2018/5/layout/CenteredIconLabelDescriptionList"/>
    <dgm:cxn modelId="{8A5597BA-EA69-4CC9-8495-719324E85F68}" srcId="{818B0403-EB36-4805-8D83-747A4B6D492B}" destId="{4634B39F-A953-405C-B80C-1C0E1851E16B}" srcOrd="2" destOrd="0" parTransId="{2A6CAE53-3F5F-4EA1-87B6-4628F3793DCE}" sibTransId="{FD37902D-5BF6-41C4-BEBD-932B8D679F58}"/>
    <dgm:cxn modelId="{FCB9D4BC-5418-49E2-BAED-CEA3F91A3469}" srcId="{818B0403-EB36-4805-8D83-747A4B6D492B}" destId="{0C55B57C-F8DE-4DD3-BF0C-3BCAF3A2A87C}" srcOrd="3" destOrd="0" parTransId="{A957D650-17E0-4C45-AF56-BC7464899A0E}" sibTransId="{64C83139-6AF5-4353-A648-3E55A4362D93}"/>
    <dgm:cxn modelId="{9F4FE2BC-B7F1-49E8-A675-5A2BE4C47968}" type="presOf" srcId="{04623282-3A57-422E-BC1C-7BEE51EF9B7D}" destId="{12D0F352-3CEB-42CA-874E-F19FB73E3981}" srcOrd="0" destOrd="6" presId="urn:microsoft.com/office/officeart/2018/5/layout/CenteredIconLabelDescriptionList"/>
    <dgm:cxn modelId="{F6450FBD-DADF-403E-9C92-13BCD2328F7E}" srcId="{EA1EB919-9E60-43DF-B8ED-0975B1132328}" destId="{C7ECEE79-0A85-46D2-98B2-634432FA99DF}" srcOrd="1" destOrd="0" parTransId="{3E12BBE7-4429-441E-B51B-66B842396755}" sibTransId="{F1BD871C-FC8C-420D-8238-1C81C7CCEBFB}"/>
    <dgm:cxn modelId="{D876CCC3-D093-44EF-9E10-60C8A7D25C31}" type="presOf" srcId="{5B01E575-EDDA-4EC0-9AF9-49D34FF2A259}" destId="{12D0F352-3CEB-42CA-874E-F19FB73E3981}" srcOrd="0" destOrd="4" presId="urn:microsoft.com/office/officeart/2018/5/layout/CenteredIconLabelDescriptionList"/>
    <dgm:cxn modelId="{E4BA69C9-84E4-451B-A915-456FB082098C}" type="presOf" srcId="{D70E2912-6FAA-4569-AAEF-30C39C01FA78}" destId="{10287769-0397-43D5-8454-96F7F52ADE28}" srcOrd="0" destOrd="1" presId="urn:microsoft.com/office/officeart/2018/5/layout/CenteredIconLabelDescriptionList"/>
    <dgm:cxn modelId="{5DDBE0CC-E2DC-4668-9CB2-254ABCFD2368}" srcId="{C80E5503-532E-4BC7-85B6-F4752F73448F}" destId="{088F61B9-33D5-4825-856D-D29CDE0B48E6}" srcOrd="0" destOrd="0" parTransId="{9039E8A1-1FF6-4E1C-8C9A-1A0364AD3DAF}" sibTransId="{8E75F22F-4184-4C5A-94D3-E2DDB4E8FB1F}"/>
    <dgm:cxn modelId="{DFD1FACD-03B5-4B1C-9109-C34EDC7E6E9D}" srcId="{AD93D8FD-1D54-40C2-B037-1B95BDE971CB}" destId="{0640307A-75CE-4682-B97F-81918A71A107}" srcOrd="0" destOrd="0" parTransId="{D06EE37F-0302-4585-9B86-6DC7349A7068}" sibTransId="{EA65E409-FEB0-45B5-A539-3D1D8062A51B}"/>
    <dgm:cxn modelId="{1BFF3CDE-1905-4434-BD40-E7610CB3A8DE}" type="presOf" srcId="{0C55B57C-F8DE-4DD3-BF0C-3BCAF3A2A87C}" destId="{10287769-0397-43D5-8454-96F7F52ADE28}" srcOrd="0" destOrd="4" presId="urn:microsoft.com/office/officeart/2018/5/layout/CenteredIconLabelDescriptionList"/>
    <dgm:cxn modelId="{26A561DF-F2FD-4B98-B97A-B09140CB7DB3}" type="presOf" srcId="{22854A04-5DE1-4547-BD8D-9D165ED27D60}" destId="{5F710E0C-C583-4F3F-84D1-81C6BE8EBCAF}" srcOrd="0" destOrd="1" presId="urn:microsoft.com/office/officeart/2018/5/layout/CenteredIconLabelDescriptionList"/>
    <dgm:cxn modelId="{B7D905E0-0A6D-4E46-847F-F0D6A96670A5}" srcId="{04B28922-3749-46B7-BD08-E19300B860A8}" destId="{04623282-3A57-422E-BC1C-7BEE51EF9B7D}" srcOrd="0" destOrd="0" parTransId="{91C820D0-FCC4-4006-8B6E-88C6A40FC96F}" sibTransId="{F1DD19B9-749F-4A1E-A93A-FFFF5085085C}"/>
    <dgm:cxn modelId="{9DA20EE3-14D6-48B3-A2C6-5786C4C856A8}" type="presOf" srcId="{4634B39F-A953-405C-B80C-1C0E1851E16B}" destId="{10287769-0397-43D5-8454-96F7F52ADE28}" srcOrd="0" destOrd="3" presId="urn:microsoft.com/office/officeart/2018/5/layout/CenteredIconLabelDescriptionList"/>
    <dgm:cxn modelId="{59DD60E9-03C4-4D24-8F63-F7183D423B8D}" srcId="{E91939AA-5AFC-4E92-A122-2302ED719BFF}" destId="{4C0340F0-0ADC-4C03-9C8F-63E6BDF06074}" srcOrd="0" destOrd="0" parTransId="{5B03511D-3FC1-4BE2-9A42-E80366980C8F}" sibTransId="{17BB470B-9564-4D13-88E8-335432691AF8}"/>
    <dgm:cxn modelId="{3CA584EE-4E6A-477A-8A27-8158DDAD091B}" type="presOf" srcId="{EA1EB919-9E60-43DF-B8ED-0975B1132328}" destId="{E1DB10F7-6E70-47E7-A22C-9E619356DC21}" srcOrd="0" destOrd="0" presId="urn:microsoft.com/office/officeart/2018/5/layout/CenteredIconLabelDescriptionList"/>
    <dgm:cxn modelId="{13480BF7-8395-4D80-8D92-F00687C82CCD}" type="presOf" srcId="{C80E5503-532E-4BC7-85B6-F4752F73448F}" destId="{DB10B7AD-2172-4DF9-B9CC-B5DA992BB254}" srcOrd="0" destOrd="0" presId="urn:microsoft.com/office/officeart/2018/5/layout/CenteredIconLabelDescriptionList"/>
    <dgm:cxn modelId="{DD9C60F7-981D-45EB-99E9-54F04C3D500D}" srcId="{C80E5503-532E-4BC7-85B6-F4752F73448F}" destId="{22854A04-5DE1-4547-BD8D-9D165ED27D60}" srcOrd="1" destOrd="0" parTransId="{A0B5D330-2CAB-41D1-A23D-FB16BD600B67}" sibTransId="{0B1202B1-7288-4E0A-9FCF-9642AE42CD99}"/>
    <dgm:cxn modelId="{B0064D23-B430-4529-BE30-5E7656CE9612}" type="presParOf" srcId="{015631EC-959F-46AC-837B-59E2B5F727A9}" destId="{911A2CE7-8EB5-4C1A-ADCA-4B89BC923CFB}" srcOrd="0" destOrd="0" presId="urn:microsoft.com/office/officeart/2018/5/layout/CenteredIconLabelDescriptionList"/>
    <dgm:cxn modelId="{0DF4DF1B-D40D-426E-BCD8-71C6814ABC68}" type="presParOf" srcId="{911A2CE7-8EB5-4C1A-ADCA-4B89BC923CFB}" destId="{0FEC09D6-CAC2-451C-BEE3-FAD9EBF1C48F}" srcOrd="0" destOrd="0" presId="urn:microsoft.com/office/officeart/2018/5/layout/CenteredIconLabelDescriptionList"/>
    <dgm:cxn modelId="{261685A1-195B-47A1-8C91-93E7EC1F50F6}" type="presParOf" srcId="{911A2CE7-8EB5-4C1A-ADCA-4B89BC923CFB}" destId="{4753AB9C-8941-4A7A-950B-551A2F1DA779}" srcOrd="1" destOrd="0" presId="urn:microsoft.com/office/officeart/2018/5/layout/CenteredIconLabelDescriptionList"/>
    <dgm:cxn modelId="{5E55580F-58A5-4A32-ADBE-04C7DE33D062}" type="presParOf" srcId="{911A2CE7-8EB5-4C1A-ADCA-4B89BC923CFB}" destId="{E1DB10F7-6E70-47E7-A22C-9E619356DC21}" srcOrd="2" destOrd="0" presId="urn:microsoft.com/office/officeart/2018/5/layout/CenteredIconLabelDescriptionList"/>
    <dgm:cxn modelId="{ED07E853-77E8-4CDB-AFC1-304A06269319}" type="presParOf" srcId="{911A2CE7-8EB5-4C1A-ADCA-4B89BC923CFB}" destId="{0070E5E9-A487-4A5D-A919-285A35A75705}" srcOrd="3" destOrd="0" presId="urn:microsoft.com/office/officeart/2018/5/layout/CenteredIconLabelDescriptionList"/>
    <dgm:cxn modelId="{D8C464B7-1382-46E5-9CB0-F18706C28A2B}" type="presParOf" srcId="{911A2CE7-8EB5-4C1A-ADCA-4B89BC923CFB}" destId="{BF255801-467D-46A6-8DE8-F5D86E2F8F67}" srcOrd="4" destOrd="0" presId="urn:microsoft.com/office/officeart/2018/5/layout/CenteredIconLabelDescriptionList"/>
    <dgm:cxn modelId="{EC1FF455-CA44-4B39-AF35-BF9B2BF7AF9A}" type="presParOf" srcId="{015631EC-959F-46AC-837B-59E2B5F727A9}" destId="{43B56656-24B4-4472-A7B2-EB6D027A7616}" srcOrd="1" destOrd="0" presId="urn:microsoft.com/office/officeart/2018/5/layout/CenteredIconLabelDescriptionList"/>
    <dgm:cxn modelId="{AC94D73A-45DA-4DCD-89DF-93C3FFDE2FF6}" type="presParOf" srcId="{015631EC-959F-46AC-837B-59E2B5F727A9}" destId="{C06C8B4E-617C-42E5-82E7-701611EF8C9F}" srcOrd="2" destOrd="0" presId="urn:microsoft.com/office/officeart/2018/5/layout/CenteredIconLabelDescriptionList"/>
    <dgm:cxn modelId="{D6A380EE-3DBB-4379-9A58-C88A69FA6CC5}" type="presParOf" srcId="{C06C8B4E-617C-42E5-82E7-701611EF8C9F}" destId="{E7ED9C6F-AB92-416A-B210-3CBA60759AB3}" srcOrd="0" destOrd="0" presId="urn:microsoft.com/office/officeart/2018/5/layout/CenteredIconLabelDescriptionList"/>
    <dgm:cxn modelId="{314EB873-8305-487D-AB92-515A5B69235C}" type="presParOf" srcId="{C06C8B4E-617C-42E5-82E7-701611EF8C9F}" destId="{FF32F9B4-9F74-438C-8E33-DE6D941C7D17}" srcOrd="1" destOrd="0" presId="urn:microsoft.com/office/officeart/2018/5/layout/CenteredIconLabelDescriptionList"/>
    <dgm:cxn modelId="{8FFEF3FD-EB68-4093-B472-990588492BDA}" type="presParOf" srcId="{C06C8B4E-617C-42E5-82E7-701611EF8C9F}" destId="{0B9B991F-88B1-4330-A9B1-F9D4F10DE478}" srcOrd="2" destOrd="0" presId="urn:microsoft.com/office/officeart/2018/5/layout/CenteredIconLabelDescriptionList"/>
    <dgm:cxn modelId="{2EAB8697-CAA4-4EC3-A73A-33D9B537ECE6}" type="presParOf" srcId="{C06C8B4E-617C-42E5-82E7-701611EF8C9F}" destId="{61480CA3-B5E6-49B7-8643-50813815F350}" srcOrd="3" destOrd="0" presId="urn:microsoft.com/office/officeart/2018/5/layout/CenteredIconLabelDescriptionList"/>
    <dgm:cxn modelId="{984895F9-C30B-4822-A6B9-CA19E24F3B5D}" type="presParOf" srcId="{C06C8B4E-617C-42E5-82E7-701611EF8C9F}" destId="{12D0F352-3CEB-42CA-874E-F19FB73E3981}" srcOrd="4" destOrd="0" presId="urn:microsoft.com/office/officeart/2018/5/layout/CenteredIconLabelDescriptionList"/>
    <dgm:cxn modelId="{FD4FECDB-F267-4E6D-AAC6-5121CC80AE7B}" type="presParOf" srcId="{015631EC-959F-46AC-837B-59E2B5F727A9}" destId="{11A2C955-DDFF-43A5-BEF2-216F9EF586F0}" srcOrd="3" destOrd="0" presId="urn:microsoft.com/office/officeart/2018/5/layout/CenteredIconLabelDescriptionList"/>
    <dgm:cxn modelId="{90BFE28A-8BBC-4E64-9C6C-8BB928F94E88}" type="presParOf" srcId="{015631EC-959F-46AC-837B-59E2B5F727A9}" destId="{CEBABFF7-68F5-4E2C-B413-4B544400C4E7}" srcOrd="4" destOrd="0" presId="urn:microsoft.com/office/officeart/2018/5/layout/CenteredIconLabelDescriptionList"/>
    <dgm:cxn modelId="{F0D2863A-4F8A-4F63-A389-44A94EA0A6FA}" type="presParOf" srcId="{CEBABFF7-68F5-4E2C-B413-4B544400C4E7}" destId="{CAC510B8-D2C7-4FC6-953D-41A0178B64E3}" srcOrd="0" destOrd="0" presId="urn:microsoft.com/office/officeart/2018/5/layout/CenteredIconLabelDescriptionList"/>
    <dgm:cxn modelId="{7E3C4C77-C41F-405D-8DDD-B831539F0D71}" type="presParOf" srcId="{CEBABFF7-68F5-4E2C-B413-4B544400C4E7}" destId="{E49E01DD-4C1A-41FC-8411-914AEFD88149}" srcOrd="1" destOrd="0" presId="urn:microsoft.com/office/officeart/2018/5/layout/CenteredIconLabelDescriptionList"/>
    <dgm:cxn modelId="{9D0FCC7B-510A-477E-9277-7C27802055B8}" type="presParOf" srcId="{CEBABFF7-68F5-4E2C-B413-4B544400C4E7}" destId="{DB10B7AD-2172-4DF9-B9CC-B5DA992BB254}" srcOrd="2" destOrd="0" presId="urn:microsoft.com/office/officeart/2018/5/layout/CenteredIconLabelDescriptionList"/>
    <dgm:cxn modelId="{444253E3-054A-4FC1-B409-46EC7705CCB4}" type="presParOf" srcId="{CEBABFF7-68F5-4E2C-B413-4B544400C4E7}" destId="{4FF6440D-88AC-4204-9092-AB4321856AD0}" srcOrd="3" destOrd="0" presId="urn:microsoft.com/office/officeart/2018/5/layout/CenteredIconLabelDescriptionList"/>
    <dgm:cxn modelId="{DB0DEDDC-3D63-4521-A5EC-C5E221BCBC7E}" type="presParOf" srcId="{CEBABFF7-68F5-4E2C-B413-4B544400C4E7}" destId="{5F710E0C-C583-4F3F-84D1-81C6BE8EBCAF}" srcOrd="4" destOrd="0" presId="urn:microsoft.com/office/officeart/2018/5/layout/CenteredIconLabelDescriptionList"/>
    <dgm:cxn modelId="{579E5E23-D79A-4679-B857-C73C83D4EC7A}" type="presParOf" srcId="{015631EC-959F-46AC-837B-59E2B5F727A9}" destId="{CB02634F-CFA6-4045-A80B-288E38CA667E}" srcOrd="5" destOrd="0" presId="urn:microsoft.com/office/officeart/2018/5/layout/CenteredIconLabelDescriptionList"/>
    <dgm:cxn modelId="{82EC9040-24C3-4EC8-BC0D-EBB17740A8BD}" type="presParOf" srcId="{015631EC-959F-46AC-837B-59E2B5F727A9}" destId="{0C52DF27-C356-4A67-8C4A-5D973213E5F4}" srcOrd="6" destOrd="0" presId="urn:microsoft.com/office/officeart/2018/5/layout/CenteredIconLabelDescriptionList"/>
    <dgm:cxn modelId="{46E2717E-443D-4C2E-9AB6-57395F55CDEA}" type="presParOf" srcId="{0C52DF27-C356-4A67-8C4A-5D973213E5F4}" destId="{E1E1B104-4FE1-4BB7-97D7-32CB69AF3A13}" srcOrd="0" destOrd="0" presId="urn:microsoft.com/office/officeart/2018/5/layout/CenteredIconLabelDescriptionList"/>
    <dgm:cxn modelId="{40D503A3-147F-4BEA-878D-4626E7B5EA49}" type="presParOf" srcId="{0C52DF27-C356-4A67-8C4A-5D973213E5F4}" destId="{89C2FB1F-4B41-4E9D-8FBC-B6E3732C8658}" srcOrd="1" destOrd="0" presId="urn:microsoft.com/office/officeart/2018/5/layout/CenteredIconLabelDescriptionList"/>
    <dgm:cxn modelId="{3FE55F84-38C1-4E9C-BB55-988A21AC855E}" type="presParOf" srcId="{0C52DF27-C356-4A67-8C4A-5D973213E5F4}" destId="{FACB0462-D7E2-48D9-83BA-984CD3EECF09}" srcOrd="2" destOrd="0" presId="urn:microsoft.com/office/officeart/2018/5/layout/CenteredIconLabelDescriptionList"/>
    <dgm:cxn modelId="{E2076E79-3346-4F0F-8517-F54F984B5C51}" type="presParOf" srcId="{0C52DF27-C356-4A67-8C4A-5D973213E5F4}" destId="{FF0B1362-AFBF-415E-BEE5-082278BD568C}" srcOrd="3" destOrd="0" presId="urn:microsoft.com/office/officeart/2018/5/layout/CenteredIconLabelDescriptionList"/>
    <dgm:cxn modelId="{FBF91F0D-437F-4F6F-901F-F8ECBE318A73}" type="presParOf" srcId="{0C52DF27-C356-4A67-8C4A-5D973213E5F4}" destId="{575B59A9-81EF-4894-8F59-337CF82F889E}" srcOrd="4" destOrd="0" presId="urn:microsoft.com/office/officeart/2018/5/layout/CenteredIconLabelDescriptionList"/>
    <dgm:cxn modelId="{2AD2E09E-DB9D-4544-B5F3-F1ABE6CC329C}" type="presParOf" srcId="{015631EC-959F-46AC-837B-59E2B5F727A9}" destId="{39BB7F02-1F95-4E3C-A4D5-CF79D3F7DAF9}" srcOrd="7" destOrd="0" presId="urn:microsoft.com/office/officeart/2018/5/layout/CenteredIconLabelDescriptionList"/>
    <dgm:cxn modelId="{5A059695-B72E-43B5-811A-B8792B5BF8CF}" type="presParOf" srcId="{015631EC-959F-46AC-837B-59E2B5F727A9}" destId="{56586FB3-7A21-49C7-8EFA-37726C9AAEE9}" srcOrd="8" destOrd="0" presId="urn:microsoft.com/office/officeart/2018/5/layout/CenteredIconLabelDescriptionList"/>
    <dgm:cxn modelId="{DA0404C4-A89B-4266-9134-5E7BFBB3C291}" type="presParOf" srcId="{56586FB3-7A21-49C7-8EFA-37726C9AAEE9}" destId="{FB627845-8AA2-4811-A031-4AB009695A86}" srcOrd="0" destOrd="0" presId="urn:microsoft.com/office/officeart/2018/5/layout/CenteredIconLabelDescriptionList"/>
    <dgm:cxn modelId="{EF093337-25E8-48D9-9B35-9ABD1DB2C84C}" type="presParOf" srcId="{56586FB3-7A21-49C7-8EFA-37726C9AAEE9}" destId="{450D99E5-F404-4C17-84DB-4A9E81F551CC}" srcOrd="1" destOrd="0" presId="urn:microsoft.com/office/officeart/2018/5/layout/CenteredIconLabelDescriptionList"/>
    <dgm:cxn modelId="{508ED9B7-F599-47C2-B71D-835FACAED6C9}" type="presParOf" srcId="{56586FB3-7A21-49C7-8EFA-37726C9AAEE9}" destId="{19E73352-66C4-44BE-9EFC-AD7388859F80}" srcOrd="2" destOrd="0" presId="urn:microsoft.com/office/officeart/2018/5/layout/CenteredIconLabelDescriptionList"/>
    <dgm:cxn modelId="{0BC9E7BC-6626-4C96-9A38-C74C3DB8E100}" type="presParOf" srcId="{56586FB3-7A21-49C7-8EFA-37726C9AAEE9}" destId="{C844763B-2FF6-4329-A207-4C7703E54C57}" srcOrd="3" destOrd="0" presId="urn:microsoft.com/office/officeart/2018/5/layout/CenteredIconLabelDescriptionList"/>
    <dgm:cxn modelId="{21A02BD0-2842-4964-98C3-9725E33F3F14}" type="presParOf" srcId="{56586FB3-7A21-49C7-8EFA-37726C9AAEE9}" destId="{10287769-0397-43D5-8454-96F7F52ADE2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528FE0-BF0F-4E64-98AE-9766287EE86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C5FAF8-E286-470F-B146-7B5F9435FD9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b="1" i="0" baseline="0"/>
            <a:t>Data Sources</a:t>
          </a:r>
          <a:r>
            <a:rPr lang="en-US" sz="1800" b="0" i="0" baseline="0"/>
            <a:t>:</a:t>
          </a:r>
          <a:endParaRPr lang="en-US" sz="1800"/>
        </a:p>
      </dgm:t>
    </dgm:pt>
    <dgm:pt modelId="{865765AF-B2B4-4516-A23C-C134870C86B5}" type="parTrans" cxnId="{1EFF427A-F307-4EE6-9FC4-9BD8DE19A78C}">
      <dgm:prSet/>
      <dgm:spPr/>
      <dgm:t>
        <a:bodyPr/>
        <a:lstStyle/>
        <a:p>
          <a:endParaRPr lang="en-US"/>
        </a:p>
      </dgm:t>
    </dgm:pt>
    <dgm:pt modelId="{B1A164D8-9EC2-4699-8BAA-0E1BB0027A6F}" type="sibTrans" cxnId="{1EFF427A-F307-4EE6-9FC4-9BD8DE19A78C}">
      <dgm:prSet/>
      <dgm:spPr/>
      <dgm:t>
        <a:bodyPr/>
        <a:lstStyle/>
        <a:p>
          <a:endParaRPr lang="en-US"/>
        </a:p>
      </dgm:t>
    </dgm:pt>
    <dgm:pt modelId="{8E99FD42-1FF7-426A-8187-F7FA2DF5BF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SpaceX API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590358FD-CE5F-4056-937A-1414DE5A0A23}" type="parTrans" cxnId="{A337FAEB-FABB-4D9C-982B-EDFCB468B8CB}">
      <dgm:prSet/>
      <dgm:spPr/>
      <dgm:t>
        <a:bodyPr/>
        <a:lstStyle/>
        <a:p>
          <a:endParaRPr lang="en-US"/>
        </a:p>
      </dgm:t>
    </dgm:pt>
    <dgm:pt modelId="{003EF03A-FF36-4C2D-9E46-18E1ED92EA21}" type="sibTrans" cxnId="{A337FAEB-FABB-4D9C-982B-EDFCB468B8CB}">
      <dgm:prSet/>
      <dgm:spPr/>
      <dgm:t>
        <a:bodyPr/>
        <a:lstStyle/>
        <a:p>
          <a:endParaRPr lang="en-US"/>
        </a:p>
      </dgm:t>
    </dgm:pt>
    <dgm:pt modelId="{D6253261-04BC-4847-879F-CBD622887345}">
      <dgm:prSet custT="1"/>
      <dgm:spPr/>
      <dgm:t>
        <a:bodyPr/>
        <a:lstStyle/>
        <a:p>
          <a:r>
            <a:rPr lang="en-US" sz="1200" b="0" i="0" baseline="0" dirty="0"/>
            <a:t>Utilized SpaceX’s public API to retrieve real-time and historical data.</a:t>
          </a:r>
          <a:endParaRPr lang="en-US" sz="1200" dirty="0"/>
        </a:p>
      </dgm:t>
    </dgm:pt>
    <dgm:pt modelId="{296D0473-B3D2-4715-918B-94670FE2C578}" type="parTrans" cxnId="{928F7FBA-D523-4B49-860A-77B72CF6C90E}">
      <dgm:prSet/>
      <dgm:spPr/>
      <dgm:t>
        <a:bodyPr/>
        <a:lstStyle/>
        <a:p>
          <a:endParaRPr lang="en-US"/>
        </a:p>
      </dgm:t>
    </dgm:pt>
    <dgm:pt modelId="{EE96BF87-80AA-44E2-BD16-83368F3B40A2}" type="sibTrans" cxnId="{928F7FBA-D523-4B49-860A-77B72CF6C90E}">
      <dgm:prSet/>
      <dgm:spPr/>
      <dgm:t>
        <a:bodyPr/>
        <a:lstStyle/>
        <a:p>
          <a:endParaRPr lang="en-US"/>
        </a:p>
      </dgm:t>
    </dgm:pt>
    <dgm:pt modelId="{DC66FE53-A58D-4553-94D0-9F77AE90195B}">
      <dgm:prSet custT="1"/>
      <dgm:spPr/>
      <dgm:t>
        <a:bodyPr/>
        <a:lstStyle/>
        <a:p>
          <a:r>
            <a:rPr lang="en-US" sz="1200" b="0" i="0" baseline="0" dirty="0"/>
            <a:t>Gathered information on rocket launches, payloads, missions, and other relevant details.</a:t>
          </a:r>
          <a:endParaRPr lang="en-US" sz="1200" dirty="0"/>
        </a:p>
      </dgm:t>
    </dgm:pt>
    <dgm:pt modelId="{E4529EDA-74ED-4778-8D6B-09D5F89DCAD1}" type="parTrans" cxnId="{2B0EFA2C-AA39-4A80-B6D7-2BE75CBF866F}">
      <dgm:prSet/>
      <dgm:spPr/>
      <dgm:t>
        <a:bodyPr/>
        <a:lstStyle/>
        <a:p>
          <a:endParaRPr lang="en-US"/>
        </a:p>
      </dgm:t>
    </dgm:pt>
    <dgm:pt modelId="{92E51022-730C-4392-8D01-1523FA1FA077}" type="sibTrans" cxnId="{2B0EFA2C-AA39-4A80-B6D7-2BE75CBF866F}">
      <dgm:prSet/>
      <dgm:spPr/>
      <dgm:t>
        <a:bodyPr/>
        <a:lstStyle/>
        <a:p>
          <a:endParaRPr lang="en-US"/>
        </a:p>
      </dgm:t>
    </dgm:pt>
    <dgm:pt modelId="{DA57AD66-DE14-4DD0-9897-BEEB853099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Web Scraping (Wikipedia)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B3677CBE-2D9D-4C87-ABE4-DC4C49EB54B4}" type="parTrans" cxnId="{5996B1A2-C5D9-4915-A15A-0AD9021B70FF}">
      <dgm:prSet/>
      <dgm:spPr/>
      <dgm:t>
        <a:bodyPr/>
        <a:lstStyle/>
        <a:p>
          <a:endParaRPr lang="en-US"/>
        </a:p>
      </dgm:t>
    </dgm:pt>
    <dgm:pt modelId="{895AD8E7-11DF-4087-AC56-093193AAC157}" type="sibTrans" cxnId="{5996B1A2-C5D9-4915-A15A-0AD9021B70FF}">
      <dgm:prSet/>
      <dgm:spPr/>
      <dgm:t>
        <a:bodyPr/>
        <a:lstStyle/>
        <a:p>
          <a:endParaRPr lang="en-US"/>
        </a:p>
      </dgm:t>
    </dgm:pt>
    <dgm:pt modelId="{43856EDF-C7BC-4CF7-BC61-3BAA9EE0BE9B}">
      <dgm:prSet custT="1"/>
      <dgm:spPr/>
      <dgm:t>
        <a:bodyPr/>
        <a:lstStyle/>
        <a:p>
          <a:r>
            <a:rPr lang="en-US" sz="1200" b="0" i="0" baseline="0" dirty="0"/>
            <a:t>Extracted data from Wikipedia pages related to space missions.</a:t>
          </a:r>
          <a:endParaRPr lang="en-US" sz="1200" dirty="0"/>
        </a:p>
      </dgm:t>
    </dgm:pt>
    <dgm:pt modelId="{F3A9B757-47F0-47E2-B023-EFD66E263B68}" type="parTrans" cxnId="{3DB5B022-2310-4F51-80FB-60E260D14E56}">
      <dgm:prSet/>
      <dgm:spPr/>
      <dgm:t>
        <a:bodyPr/>
        <a:lstStyle/>
        <a:p>
          <a:endParaRPr lang="en-US"/>
        </a:p>
      </dgm:t>
    </dgm:pt>
    <dgm:pt modelId="{8C6D5287-EA66-41AD-AE31-ADC7EC4E14A0}" type="sibTrans" cxnId="{3DB5B022-2310-4F51-80FB-60E260D14E56}">
      <dgm:prSet/>
      <dgm:spPr/>
      <dgm:t>
        <a:bodyPr/>
        <a:lstStyle/>
        <a:p>
          <a:endParaRPr lang="en-US"/>
        </a:p>
      </dgm:t>
    </dgm:pt>
    <dgm:pt modelId="{502A760B-5BD6-48E3-ADBD-7C8C5573AC3C}">
      <dgm:prSet custT="1"/>
      <dgm:spPr/>
      <dgm:t>
        <a:bodyPr/>
        <a:lstStyle/>
        <a:p>
          <a:r>
            <a:rPr lang="en-US" sz="1200" b="0" i="0" baseline="0"/>
            <a:t>Focused on SpaceX-specific entries, mission details, and relevant context.</a:t>
          </a:r>
          <a:endParaRPr lang="en-US" sz="1200"/>
        </a:p>
      </dgm:t>
    </dgm:pt>
    <dgm:pt modelId="{DB9C0278-7AD4-43E4-B55E-C46D951B580A}" type="parTrans" cxnId="{20A85A4E-AC81-45B0-B96C-EC5680C33B25}">
      <dgm:prSet/>
      <dgm:spPr/>
      <dgm:t>
        <a:bodyPr/>
        <a:lstStyle/>
        <a:p>
          <a:endParaRPr lang="en-US"/>
        </a:p>
      </dgm:t>
    </dgm:pt>
    <dgm:pt modelId="{12E705E4-C425-40CF-8DC5-8F9DFC1A849A}" type="sibTrans" cxnId="{20A85A4E-AC81-45B0-B96C-EC5680C33B25}">
      <dgm:prSet/>
      <dgm:spPr/>
      <dgm:t>
        <a:bodyPr/>
        <a:lstStyle/>
        <a:p>
          <a:endParaRPr lang="en-US"/>
        </a:p>
      </dgm:t>
    </dgm:pt>
    <dgm:pt modelId="{D15B9BCB-F88E-478D-B9BA-CEF1CDA89D6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b="1" i="0" baseline="0" dirty="0"/>
            <a:t>Data Collection Methods</a:t>
          </a:r>
          <a:r>
            <a:rPr lang="en-US" sz="1800" b="0" i="0" baseline="0" dirty="0"/>
            <a:t>:</a:t>
          </a:r>
          <a:endParaRPr lang="en-US" sz="1800" dirty="0"/>
        </a:p>
      </dgm:t>
    </dgm:pt>
    <dgm:pt modelId="{ABD4C646-A0CD-4725-991B-BAA6384D4496}" type="parTrans" cxnId="{A7E25F35-AEE2-4DF0-B8F5-130077D4A93F}">
      <dgm:prSet/>
      <dgm:spPr/>
      <dgm:t>
        <a:bodyPr/>
        <a:lstStyle/>
        <a:p>
          <a:endParaRPr lang="en-US"/>
        </a:p>
      </dgm:t>
    </dgm:pt>
    <dgm:pt modelId="{49DE7728-DC6F-4809-BE17-409245F1995D}" type="sibTrans" cxnId="{A7E25F35-AEE2-4DF0-B8F5-130077D4A93F}">
      <dgm:prSet/>
      <dgm:spPr/>
      <dgm:t>
        <a:bodyPr/>
        <a:lstStyle/>
        <a:p>
          <a:endParaRPr lang="en-US"/>
        </a:p>
      </dgm:t>
    </dgm:pt>
    <dgm:pt modelId="{624EF99B-D889-4FA8-9A0C-BE7CAFECD5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API Integration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E8E9CE8C-04AD-4B5C-A554-F0A439315328}" type="parTrans" cxnId="{A63E681B-E266-41CD-ACD1-F929E5C8E185}">
      <dgm:prSet/>
      <dgm:spPr/>
      <dgm:t>
        <a:bodyPr/>
        <a:lstStyle/>
        <a:p>
          <a:endParaRPr lang="en-US"/>
        </a:p>
      </dgm:t>
    </dgm:pt>
    <dgm:pt modelId="{2A11939D-D61B-448F-B3FA-0C1259B7565B}" type="sibTrans" cxnId="{A63E681B-E266-41CD-ACD1-F929E5C8E185}">
      <dgm:prSet/>
      <dgm:spPr/>
      <dgm:t>
        <a:bodyPr/>
        <a:lstStyle/>
        <a:p>
          <a:endParaRPr lang="en-US"/>
        </a:p>
      </dgm:t>
    </dgm:pt>
    <dgm:pt modelId="{2CD40924-27AF-4453-9105-5B1FC134B445}">
      <dgm:prSet custT="1"/>
      <dgm:spPr/>
      <dgm:t>
        <a:bodyPr/>
        <a:lstStyle/>
        <a:p>
          <a:r>
            <a:rPr lang="en-US" sz="1200" b="0" i="0" baseline="0" dirty="0"/>
            <a:t>Connected to SpaceX’s API endpoints using appropriate endpoints (e.g., /launches, /rockets).</a:t>
          </a:r>
          <a:endParaRPr lang="en-US" sz="1200" dirty="0"/>
        </a:p>
      </dgm:t>
    </dgm:pt>
    <dgm:pt modelId="{D10CB4D0-7994-4C60-9929-2F8CA20B7086}" type="parTrans" cxnId="{9B11EBC3-71D2-4FE2-94DA-7EA1C83C0F1A}">
      <dgm:prSet/>
      <dgm:spPr/>
      <dgm:t>
        <a:bodyPr/>
        <a:lstStyle/>
        <a:p>
          <a:endParaRPr lang="en-US"/>
        </a:p>
      </dgm:t>
    </dgm:pt>
    <dgm:pt modelId="{C0825CEE-13C7-4F50-B0B1-C7C2A0E3F56D}" type="sibTrans" cxnId="{9B11EBC3-71D2-4FE2-94DA-7EA1C83C0F1A}">
      <dgm:prSet/>
      <dgm:spPr/>
      <dgm:t>
        <a:bodyPr/>
        <a:lstStyle/>
        <a:p>
          <a:endParaRPr lang="en-US"/>
        </a:p>
      </dgm:t>
    </dgm:pt>
    <dgm:pt modelId="{ED038CA0-94F9-4BA3-AE11-F3AA7553C7F6}">
      <dgm:prSet custT="1"/>
      <dgm:spPr/>
      <dgm:t>
        <a:bodyPr/>
        <a:lstStyle/>
        <a:p>
          <a:r>
            <a:rPr lang="en-US" sz="1200" b="0" i="0" baseline="0" dirty="0"/>
            <a:t>Retrieved data in structured formats (JSON, XML, etc.).</a:t>
          </a:r>
          <a:endParaRPr lang="en-US" sz="1200" dirty="0"/>
        </a:p>
      </dgm:t>
    </dgm:pt>
    <dgm:pt modelId="{0A3E6E33-91C4-443E-A6E0-7CDC5DA89CFE}" type="parTrans" cxnId="{96FDF3C4-7323-4E7A-98D9-49D2FCE1FDF8}">
      <dgm:prSet/>
      <dgm:spPr/>
      <dgm:t>
        <a:bodyPr/>
        <a:lstStyle/>
        <a:p>
          <a:endParaRPr lang="en-US"/>
        </a:p>
      </dgm:t>
    </dgm:pt>
    <dgm:pt modelId="{29CA16B0-5DDB-42B6-9977-E4BF52A5469C}" type="sibTrans" cxnId="{96FDF3C4-7323-4E7A-98D9-49D2FCE1FDF8}">
      <dgm:prSet/>
      <dgm:spPr/>
      <dgm:t>
        <a:bodyPr/>
        <a:lstStyle/>
        <a:p>
          <a:endParaRPr lang="en-US"/>
        </a:p>
      </dgm:t>
    </dgm:pt>
    <dgm:pt modelId="{3CC1A607-6CD8-4EBA-B60A-29114B3CF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/>
            <a:t>Web Scraping</a:t>
          </a:r>
          <a:r>
            <a:rPr lang="en-US" sz="1200" b="0" i="0" baseline="0"/>
            <a:t>:</a:t>
          </a:r>
          <a:endParaRPr lang="en-US" sz="1200"/>
        </a:p>
      </dgm:t>
    </dgm:pt>
    <dgm:pt modelId="{BEB9200C-98A3-453C-AF42-77E7A0D9E9DA}" type="parTrans" cxnId="{541B0258-8CFE-482B-A1D5-311210A03421}">
      <dgm:prSet/>
      <dgm:spPr/>
      <dgm:t>
        <a:bodyPr/>
        <a:lstStyle/>
        <a:p>
          <a:endParaRPr lang="en-US"/>
        </a:p>
      </dgm:t>
    </dgm:pt>
    <dgm:pt modelId="{0A711522-6597-4E37-90DD-280B13995AFB}" type="sibTrans" cxnId="{541B0258-8CFE-482B-A1D5-311210A03421}">
      <dgm:prSet/>
      <dgm:spPr/>
      <dgm:t>
        <a:bodyPr/>
        <a:lstStyle/>
        <a:p>
          <a:endParaRPr lang="en-US"/>
        </a:p>
      </dgm:t>
    </dgm:pt>
    <dgm:pt modelId="{7A607A60-EC72-438E-8068-8F86E1ED49EF}">
      <dgm:prSet custT="1"/>
      <dgm:spPr/>
      <dgm:t>
        <a:bodyPr/>
        <a:lstStyle/>
        <a:p>
          <a:r>
            <a:rPr lang="en-US" sz="1200" b="0" i="0" baseline="0" dirty="0"/>
            <a:t>Identified relevant Wikipedia pages (e.g., “SpaceX launches,” “Falcon 9,” etc.).</a:t>
          </a:r>
          <a:endParaRPr lang="en-US" sz="1200" dirty="0"/>
        </a:p>
      </dgm:t>
    </dgm:pt>
    <dgm:pt modelId="{053B21C8-1130-4328-B47A-695CEBF33B18}" type="parTrans" cxnId="{CFE2C72C-3565-44BC-85CA-DB6B25B1EB43}">
      <dgm:prSet/>
      <dgm:spPr/>
      <dgm:t>
        <a:bodyPr/>
        <a:lstStyle/>
        <a:p>
          <a:endParaRPr lang="en-US"/>
        </a:p>
      </dgm:t>
    </dgm:pt>
    <dgm:pt modelId="{FF3E988A-461C-43C4-99FB-BAD182CF8C84}" type="sibTrans" cxnId="{CFE2C72C-3565-44BC-85CA-DB6B25B1EB43}">
      <dgm:prSet/>
      <dgm:spPr/>
      <dgm:t>
        <a:bodyPr/>
        <a:lstStyle/>
        <a:p>
          <a:endParaRPr lang="en-US"/>
        </a:p>
      </dgm:t>
    </dgm:pt>
    <dgm:pt modelId="{01884280-DA43-410A-89C2-89260A0B8430}">
      <dgm:prSet custT="1"/>
      <dgm:spPr/>
      <dgm:t>
        <a:bodyPr/>
        <a:lstStyle/>
        <a:p>
          <a:r>
            <a:rPr lang="en-US" sz="1200" b="0" i="0" baseline="0" dirty="0"/>
            <a:t>Extracted text, tables, and relevant data points.</a:t>
          </a:r>
          <a:endParaRPr lang="en-US" sz="1200" dirty="0"/>
        </a:p>
      </dgm:t>
    </dgm:pt>
    <dgm:pt modelId="{27413FEE-7E1D-4864-9971-E7349EAD7B14}" type="parTrans" cxnId="{A4E78F64-DE58-4B89-98C3-63AFD2E49034}">
      <dgm:prSet/>
      <dgm:spPr/>
      <dgm:t>
        <a:bodyPr/>
        <a:lstStyle/>
        <a:p>
          <a:endParaRPr lang="en-US"/>
        </a:p>
      </dgm:t>
    </dgm:pt>
    <dgm:pt modelId="{86AEDE2B-D9E4-4D20-B625-8F6AD4D18C3A}" type="sibTrans" cxnId="{A4E78F64-DE58-4B89-98C3-63AFD2E49034}">
      <dgm:prSet/>
      <dgm:spPr/>
      <dgm:t>
        <a:bodyPr/>
        <a:lstStyle/>
        <a:p>
          <a:endParaRPr lang="en-US"/>
        </a:p>
      </dgm:t>
    </dgm:pt>
    <dgm:pt modelId="{23398E49-EA5E-478A-BE4B-10AA6DE2930E}">
      <dgm:prSet custT="1"/>
      <dgm:spPr/>
      <dgm:t>
        <a:bodyPr/>
        <a:lstStyle/>
        <a:p>
          <a:r>
            <a:rPr lang="en-US" sz="1200" b="0" i="0" baseline="0" dirty="0"/>
            <a:t>Cleaned and transformed the scraped data.</a:t>
          </a:r>
          <a:endParaRPr lang="en-US" sz="1200" dirty="0"/>
        </a:p>
      </dgm:t>
    </dgm:pt>
    <dgm:pt modelId="{2B69E1CA-AE25-4B2D-AD7D-EFC4D3014C60}" type="parTrans" cxnId="{E055C2A1-90A7-40E3-BFD3-1A93CC14A6A0}">
      <dgm:prSet/>
      <dgm:spPr/>
      <dgm:t>
        <a:bodyPr/>
        <a:lstStyle/>
        <a:p>
          <a:endParaRPr lang="en-US"/>
        </a:p>
      </dgm:t>
    </dgm:pt>
    <dgm:pt modelId="{6948E871-F591-4949-931F-ADDB0A324BCB}" type="sibTrans" cxnId="{E055C2A1-90A7-40E3-BFD3-1A93CC14A6A0}">
      <dgm:prSet/>
      <dgm:spPr/>
      <dgm:t>
        <a:bodyPr/>
        <a:lstStyle/>
        <a:p>
          <a:endParaRPr lang="en-US"/>
        </a:p>
      </dgm:t>
    </dgm:pt>
    <dgm:pt modelId="{E2775E73-A90D-4B6A-B18B-E0184E0CCCD5}" type="pres">
      <dgm:prSet presAssocID="{36528FE0-BF0F-4E64-98AE-9766287EE863}" presName="root" presStyleCnt="0">
        <dgm:presLayoutVars>
          <dgm:dir/>
          <dgm:resizeHandles val="exact"/>
        </dgm:presLayoutVars>
      </dgm:prSet>
      <dgm:spPr/>
    </dgm:pt>
    <dgm:pt modelId="{BA3DCAC2-D2EB-4184-8E2C-315553EF9BC3}" type="pres">
      <dgm:prSet presAssocID="{A6C5FAF8-E286-470F-B146-7B5F9435FD94}" presName="compNode" presStyleCnt="0"/>
      <dgm:spPr/>
    </dgm:pt>
    <dgm:pt modelId="{6185D5F6-A345-498E-9054-776398E0A52E}" type="pres">
      <dgm:prSet presAssocID="{A6C5FAF8-E286-470F-B146-7B5F9435FD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8A2A742-B2C3-41F3-BC7F-07B5B0AE577F}" type="pres">
      <dgm:prSet presAssocID="{A6C5FAF8-E286-470F-B146-7B5F9435FD94}" presName="iconSpace" presStyleCnt="0"/>
      <dgm:spPr/>
    </dgm:pt>
    <dgm:pt modelId="{7A0D8455-5157-42C9-9674-C28315600F60}" type="pres">
      <dgm:prSet presAssocID="{A6C5FAF8-E286-470F-B146-7B5F9435FD94}" presName="parTx" presStyleLbl="revTx" presStyleIdx="0" presStyleCnt="4">
        <dgm:presLayoutVars>
          <dgm:chMax val="0"/>
          <dgm:chPref val="0"/>
        </dgm:presLayoutVars>
      </dgm:prSet>
      <dgm:spPr/>
    </dgm:pt>
    <dgm:pt modelId="{AFD56074-6E8B-4422-8E6C-A3BF01799972}" type="pres">
      <dgm:prSet presAssocID="{A6C5FAF8-E286-470F-B146-7B5F9435FD94}" presName="txSpace" presStyleCnt="0"/>
      <dgm:spPr/>
    </dgm:pt>
    <dgm:pt modelId="{DA75CA05-FC86-4768-903F-EE1F313DF644}" type="pres">
      <dgm:prSet presAssocID="{A6C5FAF8-E286-470F-B146-7B5F9435FD94}" presName="desTx" presStyleLbl="revTx" presStyleIdx="1" presStyleCnt="4" custScaleY="102602" custLinFactNeighborX="-234" custLinFactNeighborY="0">
        <dgm:presLayoutVars/>
      </dgm:prSet>
      <dgm:spPr/>
    </dgm:pt>
    <dgm:pt modelId="{54ED00A6-7E25-4436-94A6-D43C5E525B90}" type="pres">
      <dgm:prSet presAssocID="{B1A164D8-9EC2-4699-8BAA-0E1BB0027A6F}" presName="sibTrans" presStyleCnt="0"/>
      <dgm:spPr/>
    </dgm:pt>
    <dgm:pt modelId="{1779A117-7818-4C5A-9A09-88B515BAC2CD}" type="pres">
      <dgm:prSet presAssocID="{D15B9BCB-F88E-478D-B9BA-CEF1CDA89D61}" presName="compNode" presStyleCnt="0"/>
      <dgm:spPr/>
    </dgm:pt>
    <dgm:pt modelId="{9403BD4E-2151-4182-9DC0-8649C1846C96}" type="pres">
      <dgm:prSet presAssocID="{D15B9BCB-F88E-478D-B9BA-CEF1CDA89D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50625D9-B36F-405C-93C9-E839DD297078}" type="pres">
      <dgm:prSet presAssocID="{D15B9BCB-F88E-478D-B9BA-CEF1CDA89D61}" presName="iconSpace" presStyleCnt="0"/>
      <dgm:spPr/>
    </dgm:pt>
    <dgm:pt modelId="{D525EB32-482A-4CC2-BDBB-F0F07CF31C2B}" type="pres">
      <dgm:prSet presAssocID="{D15B9BCB-F88E-478D-B9BA-CEF1CDA89D61}" presName="parTx" presStyleLbl="revTx" presStyleIdx="2" presStyleCnt="4" custLinFactNeighborX="-8906" custLinFactNeighborY="-4121">
        <dgm:presLayoutVars>
          <dgm:chMax val="0"/>
          <dgm:chPref val="0"/>
        </dgm:presLayoutVars>
      </dgm:prSet>
      <dgm:spPr/>
    </dgm:pt>
    <dgm:pt modelId="{937B8E8F-A3D1-4280-B926-A2025401DD7D}" type="pres">
      <dgm:prSet presAssocID="{D15B9BCB-F88E-478D-B9BA-CEF1CDA89D61}" presName="txSpace" presStyleCnt="0"/>
      <dgm:spPr/>
    </dgm:pt>
    <dgm:pt modelId="{19454536-7D44-43E4-949B-74D425925110}" type="pres">
      <dgm:prSet presAssocID="{D15B9BCB-F88E-478D-B9BA-CEF1CDA89D61}" presName="desTx" presStyleLbl="revTx" presStyleIdx="3" presStyleCnt="4" custLinFactNeighborX="-8906" custLinFactNeighborY="0">
        <dgm:presLayoutVars/>
      </dgm:prSet>
      <dgm:spPr/>
    </dgm:pt>
  </dgm:ptLst>
  <dgm:cxnLst>
    <dgm:cxn modelId="{DE552D04-3930-439F-843E-5E7DAE39FC2A}" type="presOf" srcId="{624EF99B-D889-4FA8-9A0C-BE7CAFECD5A6}" destId="{19454536-7D44-43E4-949B-74D425925110}" srcOrd="0" destOrd="0" presId="urn:microsoft.com/office/officeart/2018/2/layout/IconLabelDescriptionList"/>
    <dgm:cxn modelId="{BFE5B309-34C5-4E34-8C6D-B62E2FE1A0BD}" type="presOf" srcId="{43856EDF-C7BC-4CF7-BC61-3BAA9EE0BE9B}" destId="{DA75CA05-FC86-4768-903F-EE1F313DF644}" srcOrd="0" destOrd="4" presId="urn:microsoft.com/office/officeart/2018/2/layout/IconLabelDescriptionList"/>
    <dgm:cxn modelId="{A63E681B-E266-41CD-ACD1-F929E5C8E185}" srcId="{D15B9BCB-F88E-478D-B9BA-CEF1CDA89D61}" destId="{624EF99B-D889-4FA8-9A0C-BE7CAFECD5A6}" srcOrd="0" destOrd="0" parTransId="{E8E9CE8C-04AD-4B5C-A554-F0A439315328}" sibTransId="{2A11939D-D61B-448F-B3FA-0C1259B7565B}"/>
    <dgm:cxn modelId="{206FF41B-3CA4-419F-816C-D35537C22E8C}" type="presOf" srcId="{01884280-DA43-410A-89C2-89260A0B8430}" destId="{19454536-7D44-43E4-949B-74D425925110}" srcOrd="0" destOrd="5" presId="urn:microsoft.com/office/officeart/2018/2/layout/IconLabelDescriptionList"/>
    <dgm:cxn modelId="{3DB5B022-2310-4F51-80FB-60E260D14E56}" srcId="{DA57AD66-DE14-4DD0-9897-BEEB85309965}" destId="{43856EDF-C7BC-4CF7-BC61-3BAA9EE0BE9B}" srcOrd="0" destOrd="0" parTransId="{F3A9B757-47F0-47E2-B023-EFD66E263B68}" sibTransId="{8C6D5287-EA66-41AD-AE31-ADC7EC4E14A0}"/>
    <dgm:cxn modelId="{CFE2C72C-3565-44BC-85CA-DB6B25B1EB43}" srcId="{3CC1A607-6CD8-4EBA-B60A-29114B3CFEBE}" destId="{7A607A60-EC72-438E-8068-8F86E1ED49EF}" srcOrd="0" destOrd="0" parTransId="{053B21C8-1130-4328-B47A-695CEBF33B18}" sibTransId="{FF3E988A-461C-43C4-99FB-BAD182CF8C84}"/>
    <dgm:cxn modelId="{2B0EFA2C-AA39-4A80-B6D7-2BE75CBF866F}" srcId="{8E99FD42-1FF7-426A-8187-F7FA2DF5BF54}" destId="{DC66FE53-A58D-4553-94D0-9F77AE90195B}" srcOrd="1" destOrd="0" parTransId="{E4529EDA-74ED-4778-8D6B-09D5F89DCAD1}" sibTransId="{92E51022-730C-4392-8D01-1523FA1FA077}"/>
    <dgm:cxn modelId="{A7E25F35-AEE2-4DF0-B8F5-130077D4A93F}" srcId="{36528FE0-BF0F-4E64-98AE-9766287EE863}" destId="{D15B9BCB-F88E-478D-B9BA-CEF1CDA89D61}" srcOrd="1" destOrd="0" parTransId="{ABD4C646-A0CD-4725-991B-BAA6384D4496}" sibTransId="{49DE7728-DC6F-4809-BE17-409245F1995D}"/>
    <dgm:cxn modelId="{BC968C3E-3147-4B4E-9D97-275FC6EA19F4}" type="presOf" srcId="{D6253261-04BC-4847-879F-CBD622887345}" destId="{DA75CA05-FC86-4768-903F-EE1F313DF644}" srcOrd="0" destOrd="1" presId="urn:microsoft.com/office/officeart/2018/2/layout/IconLabelDescriptionList"/>
    <dgm:cxn modelId="{A4E78F64-DE58-4B89-98C3-63AFD2E49034}" srcId="{3CC1A607-6CD8-4EBA-B60A-29114B3CFEBE}" destId="{01884280-DA43-410A-89C2-89260A0B8430}" srcOrd="1" destOrd="0" parTransId="{27413FEE-7E1D-4864-9971-E7349EAD7B14}" sibTransId="{86AEDE2B-D9E4-4D20-B625-8F6AD4D18C3A}"/>
    <dgm:cxn modelId="{41870149-B7B3-4B9D-8131-FFD5425EEDFB}" type="presOf" srcId="{502A760B-5BD6-48E3-ADBD-7C8C5573AC3C}" destId="{DA75CA05-FC86-4768-903F-EE1F313DF644}" srcOrd="0" destOrd="5" presId="urn:microsoft.com/office/officeart/2018/2/layout/IconLabelDescriptionList"/>
    <dgm:cxn modelId="{41890369-4B9F-4856-A6CD-767793A7394B}" type="presOf" srcId="{23398E49-EA5E-478A-BE4B-10AA6DE2930E}" destId="{19454536-7D44-43E4-949B-74D425925110}" srcOrd="0" destOrd="6" presId="urn:microsoft.com/office/officeart/2018/2/layout/IconLabelDescriptionList"/>
    <dgm:cxn modelId="{20A85A4E-AC81-45B0-B96C-EC5680C33B25}" srcId="{DA57AD66-DE14-4DD0-9897-BEEB85309965}" destId="{502A760B-5BD6-48E3-ADBD-7C8C5573AC3C}" srcOrd="1" destOrd="0" parTransId="{DB9C0278-7AD4-43E4-B55E-C46D951B580A}" sibTransId="{12E705E4-C425-40CF-8DC5-8F9DFC1A849A}"/>
    <dgm:cxn modelId="{C232E276-11DE-4578-832A-F075237A4EF8}" type="presOf" srcId="{7A607A60-EC72-438E-8068-8F86E1ED49EF}" destId="{19454536-7D44-43E4-949B-74D425925110}" srcOrd="0" destOrd="4" presId="urn:microsoft.com/office/officeart/2018/2/layout/IconLabelDescriptionList"/>
    <dgm:cxn modelId="{541B0258-8CFE-482B-A1D5-311210A03421}" srcId="{D15B9BCB-F88E-478D-B9BA-CEF1CDA89D61}" destId="{3CC1A607-6CD8-4EBA-B60A-29114B3CFEBE}" srcOrd="1" destOrd="0" parTransId="{BEB9200C-98A3-453C-AF42-77E7A0D9E9DA}" sibTransId="{0A711522-6597-4E37-90DD-280B13995AFB}"/>
    <dgm:cxn modelId="{1EFF427A-F307-4EE6-9FC4-9BD8DE19A78C}" srcId="{36528FE0-BF0F-4E64-98AE-9766287EE863}" destId="{A6C5FAF8-E286-470F-B146-7B5F9435FD94}" srcOrd="0" destOrd="0" parTransId="{865765AF-B2B4-4516-A23C-C134870C86B5}" sibTransId="{B1A164D8-9EC2-4699-8BAA-0E1BB0027A6F}"/>
    <dgm:cxn modelId="{09313082-12D2-4B09-A0B4-FA5E3D40FF6A}" type="presOf" srcId="{ED038CA0-94F9-4BA3-AE11-F3AA7553C7F6}" destId="{19454536-7D44-43E4-949B-74D425925110}" srcOrd="0" destOrd="2" presId="urn:microsoft.com/office/officeart/2018/2/layout/IconLabelDescriptionList"/>
    <dgm:cxn modelId="{D8B81486-F8A7-4F35-98DD-172E5EF1FF37}" type="presOf" srcId="{2CD40924-27AF-4453-9105-5B1FC134B445}" destId="{19454536-7D44-43E4-949B-74D425925110}" srcOrd="0" destOrd="1" presId="urn:microsoft.com/office/officeart/2018/2/layout/IconLabelDescriptionList"/>
    <dgm:cxn modelId="{3019CA87-7C60-4737-834C-892FDC44A42C}" type="presOf" srcId="{DC66FE53-A58D-4553-94D0-9F77AE90195B}" destId="{DA75CA05-FC86-4768-903F-EE1F313DF644}" srcOrd="0" destOrd="2" presId="urn:microsoft.com/office/officeart/2018/2/layout/IconLabelDescriptionList"/>
    <dgm:cxn modelId="{E055C2A1-90A7-40E3-BFD3-1A93CC14A6A0}" srcId="{3CC1A607-6CD8-4EBA-B60A-29114B3CFEBE}" destId="{23398E49-EA5E-478A-BE4B-10AA6DE2930E}" srcOrd="2" destOrd="0" parTransId="{2B69E1CA-AE25-4B2D-AD7D-EFC4D3014C60}" sibTransId="{6948E871-F591-4949-931F-ADDB0A324BCB}"/>
    <dgm:cxn modelId="{5996B1A2-C5D9-4915-A15A-0AD9021B70FF}" srcId="{A6C5FAF8-E286-470F-B146-7B5F9435FD94}" destId="{DA57AD66-DE14-4DD0-9897-BEEB85309965}" srcOrd="1" destOrd="0" parTransId="{B3677CBE-2D9D-4C87-ABE4-DC4C49EB54B4}" sibTransId="{895AD8E7-11DF-4087-AC56-093193AAC157}"/>
    <dgm:cxn modelId="{1B61B6A2-7A8B-40B4-BC92-2A1289031B78}" type="presOf" srcId="{3CC1A607-6CD8-4EBA-B60A-29114B3CFEBE}" destId="{19454536-7D44-43E4-949B-74D425925110}" srcOrd="0" destOrd="3" presId="urn:microsoft.com/office/officeart/2018/2/layout/IconLabelDescriptionList"/>
    <dgm:cxn modelId="{928F7FBA-D523-4B49-860A-77B72CF6C90E}" srcId="{8E99FD42-1FF7-426A-8187-F7FA2DF5BF54}" destId="{D6253261-04BC-4847-879F-CBD622887345}" srcOrd="0" destOrd="0" parTransId="{296D0473-B3D2-4715-918B-94670FE2C578}" sibTransId="{EE96BF87-80AA-44E2-BD16-83368F3B40A2}"/>
    <dgm:cxn modelId="{9B11EBC3-71D2-4FE2-94DA-7EA1C83C0F1A}" srcId="{624EF99B-D889-4FA8-9A0C-BE7CAFECD5A6}" destId="{2CD40924-27AF-4453-9105-5B1FC134B445}" srcOrd="0" destOrd="0" parTransId="{D10CB4D0-7994-4C60-9929-2F8CA20B7086}" sibTransId="{C0825CEE-13C7-4F50-B0B1-C7C2A0E3F56D}"/>
    <dgm:cxn modelId="{96FDF3C4-7323-4E7A-98D9-49D2FCE1FDF8}" srcId="{624EF99B-D889-4FA8-9A0C-BE7CAFECD5A6}" destId="{ED038CA0-94F9-4BA3-AE11-F3AA7553C7F6}" srcOrd="1" destOrd="0" parTransId="{0A3E6E33-91C4-443E-A6E0-7CDC5DA89CFE}" sibTransId="{29CA16B0-5DDB-42B6-9977-E4BF52A5469C}"/>
    <dgm:cxn modelId="{B2D319C5-B09C-49A3-8183-004F0BD9014A}" type="presOf" srcId="{DA57AD66-DE14-4DD0-9897-BEEB85309965}" destId="{DA75CA05-FC86-4768-903F-EE1F313DF644}" srcOrd="0" destOrd="3" presId="urn:microsoft.com/office/officeart/2018/2/layout/IconLabelDescriptionList"/>
    <dgm:cxn modelId="{28C45ED3-1E85-43F3-88D4-819DE8D6C40F}" type="presOf" srcId="{A6C5FAF8-E286-470F-B146-7B5F9435FD94}" destId="{7A0D8455-5157-42C9-9674-C28315600F60}" srcOrd="0" destOrd="0" presId="urn:microsoft.com/office/officeart/2018/2/layout/IconLabelDescriptionList"/>
    <dgm:cxn modelId="{2DD0BAEB-9A48-45CC-8DC6-1E5656F22430}" type="presOf" srcId="{D15B9BCB-F88E-478D-B9BA-CEF1CDA89D61}" destId="{D525EB32-482A-4CC2-BDBB-F0F07CF31C2B}" srcOrd="0" destOrd="0" presId="urn:microsoft.com/office/officeart/2018/2/layout/IconLabelDescriptionList"/>
    <dgm:cxn modelId="{A337FAEB-FABB-4D9C-982B-EDFCB468B8CB}" srcId="{A6C5FAF8-E286-470F-B146-7B5F9435FD94}" destId="{8E99FD42-1FF7-426A-8187-F7FA2DF5BF54}" srcOrd="0" destOrd="0" parTransId="{590358FD-CE5F-4056-937A-1414DE5A0A23}" sibTransId="{003EF03A-FF36-4C2D-9E46-18E1ED92EA21}"/>
    <dgm:cxn modelId="{24071DF9-DBC7-427F-B969-587BFE7E6E7E}" type="presOf" srcId="{36528FE0-BF0F-4E64-98AE-9766287EE863}" destId="{E2775E73-A90D-4B6A-B18B-E0184E0CCCD5}" srcOrd="0" destOrd="0" presId="urn:microsoft.com/office/officeart/2018/2/layout/IconLabelDescriptionList"/>
    <dgm:cxn modelId="{2E52E6FA-9648-49DA-B6CA-756D639B7524}" type="presOf" srcId="{8E99FD42-1FF7-426A-8187-F7FA2DF5BF54}" destId="{DA75CA05-FC86-4768-903F-EE1F313DF644}" srcOrd="0" destOrd="0" presId="urn:microsoft.com/office/officeart/2018/2/layout/IconLabelDescriptionList"/>
    <dgm:cxn modelId="{22ECC2D8-00BF-4F44-8BBF-CE9815F03AF3}" type="presParOf" srcId="{E2775E73-A90D-4B6A-B18B-E0184E0CCCD5}" destId="{BA3DCAC2-D2EB-4184-8E2C-315553EF9BC3}" srcOrd="0" destOrd="0" presId="urn:microsoft.com/office/officeart/2018/2/layout/IconLabelDescriptionList"/>
    <dgm:cxn modelId="{E552773B-FC4B-4B60-B4B8-EE5C3F5F26D8}" type="presParOf" srcId="{BA3DCAC2-D2EB-4184-8E2C-315553EF9BC3}" destId="{6185D5F6-A345-498E-9054-776398E0A52E}" srcOrd="0" destOrd="0" presId="urn:microsoft.com/office/officeart/2018/2/layout/IconLabelDescriptionList"/>
    <dgm:cxn modelId="{EE45675D-20C9-4667-9F7A-3611AB74186A}" type="presParOf" srcId="{BA3DCAC2-D2EB-4184-8E2C-315553EF9BC3}" destId="{38A2A742-B2C3-41F3-BC7F-07B5B0AE577F}" srcOrd="1" destOrd="0" presId="urn:microsoft.com/office/officeart/2018/2/layout/IconLabelDescriptionList"/>
    <dgm:cxn modelId="{1E4F1D5B-AA9E-463C-B3E8-0DBE9840B46E}" type="presParOf" srcId="{BA3DCAC2-D2EB-4184-8E2C-315553EF9BC3}" destId="{7A0D8455-5157-42C9-9674-C28315600F60}" srcOrd="2" destOrd="0" presId="urn:microsoft.com/office/officeart/2018/2/layout/IconLabelDescriptionList"/>
    <dgm:cxn modelId="{7BD64000-8D09-4650-9AAB-039DBF7B1291}" type="presParOf" srcId="{BA3DCAC2-D2EB-4184-8E2C-315553EF9BC3}" destId="{AFD56074-6E8B-4422-8E6C-A3BF01799972}" srcOrd="3" destOrd="0" presId="urn:microsoft.com/office/officeart/2018/2/layout/IconLabelDescriptionList"/>
    <dgm:cxn modelId="{33A9B1BE-3F02-47D1-A878-81E923FC9199}" type="presParOf" srcId="{BA3DCAC2-D2EB-4184-8E2C-315553EF9BC3}" destId="{DA75CA05-FC86-4768-903F-EE1F313DF644}" srcOrd="4" destOrd="0" presId="urn:microsoft.com/office/officeart/2018/2/layout/IconLabelDescriptionList"/>
    <dgm:cxn modelId="{E290613B-1FFD-4B2A-9577-E689FDE4F385}" type="presParOf" srcId="{E2775E73-A90D-4B6A-B18B-E0184E0CCCD5}" destId="{54ED00A6-7E25-4436-94A6-D43C5E525B90}" srcOrd="1" destOrd="0" presId="urn:microsoft.com/office/officeart/2018/2/layout/IconLabelDescriptionList"/>
    <dgm:cxn modelId="{2C28C207-1642-473B-B4F8-3EC74752DE94}" type="presParOf" srcId="{E2775E73-A90D-4B6A-B18B-E0184E0CCCD5}" destId="{1779A117-7818-4C5A-9A09-88B515BAC2CD}" srcOrd="2" destOrd="0" presId="urn:microsoft.com/office/officeart/2018/2/layout/IconLabelDescriptionList"/>
    <dgm:cxn modelId="{7B6F0201-887E-40E3-A1C9-A35F8413C979}" type="presParOf" srcId="{1779A117-7818-4C5A-9A09-88B515BAC2CD}" destId="{9403BD4E-2151-4182-9DC0-8649C1846C96}" srcOrd="0" destOrd="0" presId="urn:microsoft.com/office/officeart/2018/2/layout/IconLabelDescriptionList"/>
    <dgm:cxn modelId="{12D3AB4F-3181-4AC4-A395-929007BD3C51}" type="presParOf" srcId="{1779A117-7818-4C5A-9A09-88B515BAC2CD}" destId="{750625D9-B36F-405C-93C9-E839DD297078}" srcOrd="1" destOrd="0" presId="urn:microsoft.com/office/officeart/2018/2/layout/IconLabelDescriptionList"/>
    <dgm:cxn modelId="{9497F30F-46DA-4954-8743-41F0B420EA7D}" type="presParOf" srcId="{1779A117-7818-4C5A-9A09-88B515BAC2CD}" destId="{D525EB32-482A-4CC2-BDBB-F0F07CF31C2B}" srcOrd="2" destOrd="0" presId="urn:microsoft.com/office/officeart/2018/2/layout/IconLabelDescriptionList"/>
    <dgm:cxn modelId="{BCAAFD41-F5B6-4163-842D-683CCA9E4284}" type="presParOf" srcId="{1779A117-7818-4C5A-9A09-88B515BAC2CD}" destId="{937B8E8F-A3D1-4280-B926-A2025401DD7D}" srcOrd="3" destOrd="0" presId="urn:microsoft.com/office/officeart/2018/2/layout/IconLabelDescriptionList"/>
    <dgm:cxn modelId="{473B5232-EA2D-4C77-B989-FADD429B0720}" type="presParOf" srcId="{1779A117-7818-4C5A-9A09-88B515BAC2CD}" destId="{19454536-7D44-43E4-949B-74D42592511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8E26AD-7372-4D77-8EB4-1016ADAB1FD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73629F-C94A-482B-9F03-00F2434A3326}">
      <dgm:prSet/>
      <dgm:spPr/>
      <dgm:t>
        <a:bodyPr/>
        <a:lstStyle/>
        <a:p>
          <a:r>
            <a:rPr lang="en-US"/>
            <a:t>As the number of flights increases, the rate of success at a launch site increases, with most early flights being unsuccessful. I.e. with more experience, the success rate increases.</a:t>
          </a:r>
        </a:p>
      </dgm:t>
    </dgm:pt>
    <dgm:pt modelId="{24857868-2DD3-4504-A761-7C75FB788D63}" type="parTrans" cxnId="{EDDC2E8D-E290-4569-A5EE-3E85B76FF5D1}">
      <dgm:prSet/>
      <dgm:spPr/>
      <dgm:t>
        <a:bodyPr/>
        <a:lstStyle/>
        <a:p>
          <a:endParaRPr lang="en-US"/>
        </a:p>
      </dgm:t>
    </dgm:pt>
    <dgm:pt modelId="{97E49AC6-5F0F-43F3-A8AF-53B3461D2380}" type="sibTrans" cxnId="{EDDC2E8D-E290-4569-A5EE-3E85B76FF5D1}">
      <dgm:prSet/>
      <dgm:spPr/>
      <dgm:t>
        <a:bodyPr/>
        <a:lstStyle/>
        <a:p>
          <a:endParaRPr lang="en-US"/>
        </a:p>
      </dgm:t>
    </dgm:pt>
    <dgm:pt modelId="{030C32FC-FB83-4F5C-B2FC-C5521516BE2A}">
      <dgm:prSet/>
      <dgm:spPr/>
      <dgm:t>
        <a:bodyPr/>
        <a:lstStyle/>
        <a:p>
          <a:r>
            <a:rPr lang="en-US"/>
            <a:t>Between 2010 and 2013, all landings were unsuccessful (as the success rate is 0).</a:t>
          </a:r>
        </a:p>
      </dgm:t>
    </dgm:pt>
    <dgm:pt modelId="{D45550A9-59B7-45FF-B4EC-420ADF4ED5CD}" type="parTrans" cxnId="{953ACDA3-5597-4D89-A6A1-44542507CF4F}">
      <dgm:prSet/>
      <dgm:spPr/>
      <dgm:t>
        <a:bodyPr/>
        <a:lstStyle/>
        <a:p>
          <a:endParaRPr lang="en-US"/>
        </a:p>
      </dgm:t>
    </dgm:pt>
    <dgm:pt modelId="{7557F91D-C566-41CB-8D4A-F05B648D3BF4}" type="sibTrans" cxnId="{953ACDA3-5597-4D89-A6A1-44542507CF4F}">
      <dgm:prSet/>
      <dgm:spPr/>
      <dgm:t>
        <a:bodyPr/>
        <a:lstStyle/>
        <a:p>
          <a:endParaRPr lang="en-US"/>
        </a:p>
      </dgm:t>
    </dgm:pt>
    <dgm:pt modelId="{7A9025DB-0FAA-4572-AFAD-4B8F44F25450}">
      <dgm:prSet/>
      <dgm:spPr/>
      <dgm:t>
        <a:bodyPr/>
        <a:lstStyle/>
        <a:p>
          <a:r>
            <a:rPr lang="en-US"/>
            <a:t>After 2013, the success rate generally increased, despite small dips in 2018 and 2020.</a:t>
          </a:r>
        </a:p>
      </dgm:t>
    </dgm:pt>
    <dgm:pt modelId="{02991FD6-3C6D-412E-B53C-8A7EFC7A7912}" type="parTrans" cxnId="{27506289-7BFC-4499-AD20-6E48B7AAA25B}">
      <dgm:prSet/>
      <dgm:spPr/>
      <dgm:t>
        <a:bodyPr/>
        <a:lstStyle/>
        <a:p>
          <a:endParaRPr lang="en-US"/>
        </a:p>
      </dgm:t>
    </dgm:pt>
    <dgm:pt modelId="{6A1ADE5C-CA42-457B-B55A-82C82E4DF1BD}" type="sibTrans" cxnId="{27506289-7BFC-4499-AD20-6E48B7AAA25B}">
      <dgm:prSet/>
      <dgm:spPr/>
      <dgm:t>
        <a:bodyPr/>
        <a:lstStyle/>
        <a:p>
          <a:endParaRPr lang="en-US"/>
        </a:p>
      </dgm:t>
    </dgm:pt>
    <dgm:pt modelId="{417A1957-2D2B-44DE-B342-F649FDFADCE4}">
      <dgm:prSet/>
      <dgm:spPr/>
      <dgm:t>
        <a:bodyPr/>
        <a:lstStyle/>
        <a:p>
          <a:r>
            <a:rPr lang="en-US"/>
            <a:t>After 2016, there was always a greater than 50% chance of success.</a:t>
          </a:r>
        </a:p>
      </dgm:t>
    </dgm:pt>
    <dgm:pt modelId="{E10C7314-4CFA-4D04-BE54-6F48ECD185E5}" type="parTrans" cxnId="{C6FD48AC-B9E8-42F0-9C98-5361B481B3EF}">
      <dgm:prSet/>
      <dgm:spPr/>
      <dgm:t>
        <a:bodyPr/>
        <a:lstStyle/>
        <a:p>
          <a:endParaRPr lang="en-US"/>
        </a:p>
      </dgm:t>
    </dgm:pt>
    <dgm:pt modelId="{E6A16173-A35A-481B-8F6C-E83A950C8589}" type="sibTrans" cxnId="{C6FD48AC-B9E8-42F0-9C98-5361B481B3EF}">
      <dgm:prSet/>
      <dgm:spPr/>
      <dgm:t>
        <a:bodyPr/>
        <a:lstStyle/>
        <a:p>
          <a:endParaRPr lang="en-US"/>
        </a:p>
      </dgm:t>
    </dgm:pt>
    <dgm:pt modelId="{739DDA39-8E72-444C-8F0F-0CC38A900B3E}">
      <dgm:prSet/>
      <dgm:spPr/>
      <dgm:t>
        <a:bodyPr/>
        <a:lstStyle/>
        <a:p>
          <a:r>
            <a:rPr lang="en-US"/>
            <a:t>Orbit types ES-L1, GEO, HEO, and SSO, have the highest (100%) success rate.</a:t>
          </a:r>
        </a:p>
      </dgm:t>
    </dgm:pt>
    <dgm:pt modelId="{0BF65FD5-B3C7-4FAD-86CD-A6D743FEA4D7}" type="parTrans" cxnId="{F1D124F1-4A91-4542-8524-6D4B3F21DF5D}">
      <dgm:prSet/>
      <dgm:spPr/>
      <dgm:t>
        <a:bodyPr/>
        <a:lstStyle/>
        <a:p>
          <a:endParaRPr lang="en-US"/>
        </a:p>
      </dgm:t>
    </dgm:pt>
    <dgm:pt modelId="{2AC1AFF1-F100-4850-A2FF-F81657D7E03D}" type="sibTrans" cxnId="{F1D124F1-4A91-4542-8524-6D4B3F21DF5D}">
      <dgm:prSet/>
      <dgm:spPr/>
      <dgm:t>
        <a:bodyPr/>
        <a:lstStyle/>
        <a:p>
          <a:endParaRPr lang="en-US"/>
        </a:p>
      </dgm:t>
    </dgm:pt>
    <dgm:pt modelId="{4D5ACDA5-F4D1-4CB3-B42E-07CCA335124C}">
      <dgm:prSet/>
      <dgm:spPr/>
      <dgm:t>
        <a:bodyPr/>
        <a:lstStyle/>
        <a:p>
          <a:r>
            <a:rPr lang="en-US"/>
            <a:t>The 100% success rate of GEO, HEO, and ES-L1 orbits can be explained by only having 1 flight into the respective orbits. </a:t>
          </a:r>
        </a:p>
      </dgm:t>
    </dgm:pt>
    <dgm:pt modelId="{CE77ED19-5E0B-4BA7-A03B-D7CFDC56D837}" type="parTrans" cxnId="{85F6548E-CFBA-466F-A334-9C184221AD8C}">
      <dgm:prSet/>
      <dgm:spPr/>
      <dgm:t>
        <a:bodyPr/>
        <a:lstStyle/>
        <a:p>
          <a:endParaRPr lang="en-US"/>
        </a:p>
      </dgm:t>
    </dgm:pt>
    <dgm:pt modelId="{DAF3760E-DB8A-43FA-B8EF-492A56055047}" type="sibTrans" cxnId="{85F6548E-CFBA-466F-A334-9C184221AD8C}">
      <dgm:prSet/>
      <dgm:spPr/>
      <dgm:t>
        <a:bodyPr/>
        <a:lstStyle/>
        <a:p>
          <a:endParaRPr lang="en-US"/>
        </a:p>
      </dgm:t>
    </dgm:pt>
    <dgm:pt modelId="{E62DD09C-27D0-4C09-A59E-54B5848E1D2A}">
      <dgm:prSet/>
      <dgm:spPr/>
      <dgm:t>
        <a:bodyPr/>
        <a:lstStyle/>
        <a:p>
          <a:r>
            <a:rPr lang="en-US"/>
            <a:t>The 100% success rate in SSO is more impressive, with 5 successful flights.</a:t>
          </a:r>
        </a:p>
      </dgm:t>
    </dgm:pt>
    <dgm:pt modelId="{93F5BAE6-2D58-4915-B813-67E6EA7415CF}" type="parTrans" cxnId="{4CCBD844-ED73-43EB-8B06-3AC0C7FFAF9B}">
      <dgm:prSet/>
      <dgm:spPr/>
      <dgm:t>
        <a:bodyPr/>
        <a:lstStyle/>
        <a:p>
          <a:endParaRPr lang="en-US"/>
        </a:p>
      </dgm:t>
    </dgm:pt>
    <dgm:pt modelId="{C56B5DA8-A0E2-4DAF-8F31-5B5C07FF0E39}" type="sibTrans" cxnId="{4CCBD844-ED73-43EB-8B06-3AC0C7FFAF9B}">
      <dgm:prSet/>
      <dgm:spPr/>
      <dgm:t>
        <a:bodyPr/>
        <a:lstStyle/>
        <a:p>
          <a:endParaRPr lang="en-US"/>
        </a:p>
      </dgm:t>
    </dgm:pt>
    <dgm:pt modelId="{0137B3F5-29CA-40B8-A6B1-394CCD60EB29}">
      <dgm:prSet/>
      <dgm:spPr/>
      <dgm:t>
        <a:bodyPr/>
        <a:lstStyle/>
        <a:p>
          <a:r>
            <a:rPr lang="en-US"/>
            <a:t>The orbit types PO, ISS, and LEO, have more success with heavy payloads:</a:t>
          </a:r>
        </a:p>
      </dgm:t>
    </dgm:pt>
    <dgm:pt modelId="{33A83CCB-2738-449C-BC60-5F4ED3AB5082}" type="parTrans" cxnId="{6F8FFB59-87E4-4CC2-B281-2F388385071D}">
      <dgm:prSet/>
      <dgm:spPr/>
      <dgm:t>
        <a:bodyPr/>
        <a:lstStyle/>
        <a:p>
          <a:endParaRPr lang="en-US"/>
        </a:p>
      </dgm:t>
    </dgm:pt>
    <dgm:pt modelId="{DDFC8550-3ABD-477D-BCF1-9B25089ECF84}" type="sibTrans" cxnId="{6F8FFB59-87E4-4CC2-B281-2F388385071D}">
      <dgm:prSet/>
      <dgm:spPr/>
      <dgm:t>
        <a:bodyPr/>
        <a:lstStyle/>
        <a:p>
          <a:endParaRPr lang="en-US"/>
        </a:p>
      </dgm:t>
    </dgm:pt>
    <dgm:pt modelId="{E2F58A58-C8D9-4806-B4E5-27A479446C9F}">
      <dgm:prSet/>
      <dgm:spPr/>
      <dgm:t>
        <a:bodyPr/>
        <a:lstStyle/>
        <a:p>
          <a:r>
            <a:rPr lang="en-US"/>
            <a:t>VLEO (Very Low Earth Orbit) launches are associated with heavier payloads, which makes intuitive sense.</a:t>
          </a:r>
        </a:p>
      </dgm:t>
    </dgm:pt>
    <dgm:pt modelId="{76C5E299-BACE-484B-8F30-608930B5B06D}" type="parTrans" cxnId="{0F8D930F-0975-4579-92BD-E45AEEED4B99}">
      <dgm:prSet/>
      <dgm:spPr/>
      <dgm:t>
        <a:bodyPr/>
        <a:lstStyle/>
        <a:p>
          <a:endParaRPr lang="en-US"/>
        </a:p>
      </dgm:t>
    </dgm:pt>
    <dgm:pt modelId="{3E58D2DB-A2DE-464E-8DE3-3F5E0EFFDEE8}" type="sibTrans" cxnId="{0F8D930F-0975-4579-92BD-E45AEEED4B99}">
      <dgm:prSet/>
      <dgm:spPr/>
      <dgm:t>
        <a:bodyPr/>
        <a:lstStyle/>
        <a:p>
          <a:endParaRPr lang="en-US"/>
        </a:p>
      </dgm:t>
    </dgm:pt>
    <dgm:pt modelId="{7447928C-7CC3-4C0A-9B80-2B886941F93E}">
      <dgm:prSet/>
      <dgm:spPr/>
      <dgm:t>
        <a:bodyPr/>
        <a:lstStyle/>
        <a:p>
          <a:r>
            <a:rPr lang="en-US"/>
            <a:t>The launch site KSC LC-39 A had the most successful launches, with 41.7% of the total successful launches, and also the highest rate of successful launches, with a 76.9% success rate. </a:t>
          </a:r>
        </a:p>
      </dgm:t>
    </dgm:pt>
    <dgm:pt modelId="{6181FE05-4BAB-4EB1-8D6C-6404E8C9143E}" type="parTrans" cxnId="{5876C794-FAE6-48FB-940F-30853E1E4837}">
      <dgm:prSet/>
      <dgm:spPr/>
      <dgm:t>
        <a:bodyPr/>
        <a:lstStyle/>
        <a:p>
          <a:endParaRPr lang="en-US"/>
        </a:p>
      </dgm:t>
    </dgm:pt>
    <dgm:pt modelId="{B01C017F-1D85-46E6-A35C-404FE29C5F28}" type="sibTrans" cxnId="{5876C794-FAE6-48FB-940F-30853E1E4837}">
      <dgm:prSet/>
      <dgm:spPr/>
      <dgm:t>
        <a:bodyPr/>
        <a:lstStyle/>
        <a:p>
          <a:endParaRPr lang="en-US"/>
        </a:p>
      </dgm:t>
    </dgm:pt>
    <dgm:pt modelId="{D301354D-2D83-40DC-9AA6-C960C5749BDA}">
      <dgm:prSet/>
      <dgm:spPr/>
      <dgm:t>
        <a:bodyPr/>
        <a:lstStyle/>
        <a:p>
          <a:r>
            <a:rPr lang="en-US"/>
            <a:t>The success for massive payloads (over 4000kg) is lower than that for low payloads.</a:t>
          </a:r>
        </a:p>
      </dgm:t>
    </dgm:pt>
    <dgm:pt modelId="{51FB8235-0A55-470A-BCA9-2A01237FBC5A}" type="parTrans" cxnId="{8C09D0BF-C64A-4853-A5DB-43F8A6E2E4F9}">
      <dgm:prSet/>
      <dgm:spPr/>
      <dgm:t>
        <a:bodyPr/>
        <a:lstStyle/>
        <a:p>
          <a:endParaRPr lang="en-US"/>
        </a:p>
      </dgm:t>
    </dgm:pt>
    <dgm:pt modelId="{95CA3EF9-ACF9-4973-A0BF-C9CAABC69642}" type="sibTrans" cxnId="{8C09D0BF-C64A-4853-A5DB-43F8A6E2E4F9}">
      <dgm:prSet/>
      <dgm:spPr/>
      <dgm:t>
        <a:bodyPr/>
        <a:lstStyle/>
        <a:p>
          <a:endParaRPr lang="en-US"/>
        </a:p>
      </dgm:t>
    </dgm:pt>
    <dgm:pt modelId="{8039AB08-F664-4EE4-85BD-48E86088C922}">
      <dgm:prSet/>
      <dgm:spPr/>
      <dgm:t>
        <a:bodyPr/>
        <a:lstStyle/>
        <a:p>
          <a:r>
            <a:rPr lang="en-US"/>
            <a:t>The best performing classification model is the Decision Tree model, with an accuracy of 94.44%. </a:t>
          </a:r>
        </a:p>
      </dgm:t>
    </dgm:pt>
    <dgm:pt modelId="{43E00430-2D64-4D87-9555-B0C8C462719E}" type="parTrans" cxnId="{D421B22B-73B5-4694-AE1E-2923A4D4AB81}">
      <dgm:prSet/>
      <dgm:spPr/>
      <dgm:t>
        <a:bodyPr/>
        <a:lstStyle/>
        <a:p>
          <a:endParaRPr lang="en-US"/>
        </a:p>
      </dgm:t>
    </dgm:pt>
    <dgm:pt modelId="{AA9C40B9-04CD-4F25-ADB4-EE01E450ADA7}" type="sibTrans" cxnId="{D421B22B-73B5-4694-AE1E-2923A4D4AB81}">
      <dgm:prSet/>
      <dgm:spPr/>
      <dgm:t>
        <a:bodyPr/>
        <a:lstStyle/>
        <a:p>
          <a:endParaRPr lang="en-US"/>
        </a:p>
      </dgm:t>
    </dgm:pt>
    <dgm:pt modelId="{CB7C54A1-627B-4AC6-AC90-3C72BF65D750}" type="pres">
      <dgm:prSet presAssocID="{CD8E26AD-7372-4D77-8EB4-1016ADAB1FD3}" presName="vert0" presStyleCnt="0">
        <dgm:presLayoutVars>
          <dgm:dir/>
          <dgm:animOne val="branch"/>
          <dgm:animLvl val="lvl"/>
        </dgm:presLayoutVars>
      </dgm:prSet>
      <dgm:spPr/>
    </dgm:pt>
    <dgm:pt modelId="{BB2A1D90-AA16-49EC-8336-A6FB451F275A}" type="pres">
      <dgm:prSet presAssocID="{8A73629F-C94A-482B-9F03-00F2434A3326}" presName="thickLine" presStyleLbl="alignNode1" presStyleIdx="0" presStyleCnt="12"/>
      <dgm:spPr/>
    </dgm:pt>
    <dgm:pt modelId="{C3013ED9-B63D-4935-BA09-02462B378910}" type="pres">
      <dgm:prSet presAssocID="{8A73629F-C94A-482B-9F03-00F2434A3326}" presName="horz1" presStyleCnt="0"/>
      <dgm:spPr/>
    </dgm:pt>
    <dgm:pt modelId="{2195DA7D-CF37-4C2A-86D5-FA78D07D17B2}" type="pres">
      <dgm:prSet presAssocID="{8A73629F-C94A-482B-9F03-00F2434A3326}" presName="tx1" presStyleLbl="revTx" presStyleIdx="0" presStyleCnt="12"/>
      <dgm:spPr/>
    </dgm:pt>
    <dgm:pt modelId="{4F6C0FFA-16D8-4D3D-9595-F8021D123743}" type="pres">
      <dgm:prSet presAssocID="{8A73629F-C94A-482B-9F03-00F2434A3326}" presName="vert1" presStyleCnt="0"/>
      <dgm:spPr/>
    </dgm:pt>
    <dgm:pt modelId="{30FA0478-8542-4946-9FB2-C5F4169FD3CA}" type="pres">
      <dgm:prSet presAssocID="{030C32FC-FB83-4F5C-B2FC-C5521516BE2A}" presName="thickLine" presStyleLbl="alignNode1" presStyleIdx="1" presStyleCnt="12"/>
      <dgm:spPr/>
    </dgm:pt>
    <dgm:pt modelId="{CF17A4BC-E8FC-4115-808C-B123EA4F4088}" type="pres">
      <dgm:prSet presAssocID="{030C32FC-FB83-4F5C-B2FC-C5521516BE2A}" presName="horz1" presStyleCnt="0"/>
      <dgm:spPr/>
    </dgm:pt>
    <dgm:pt modelId="{5F315EE0-6F8F-4C1C-A374-165B39F00D4D}" type="pres">
      <dgm:prSet presAssocID="{030C32FC-FB83-4F5C-B2FC-C5521516BE2A}" presName="tx1" presStyleLbl="revTx" presStyleIdx="1" presStyleCnt="12"/>
      <dgm:spPr/>
    </dgm:pt>
    <dgm:pt modelId="{90091229-7580-4C11-BCA9-48DE32C00204}" type="pres">
      <dgm:prSet presAssocID="{030C32FC-FB83-4F5C-B2FC-C5521516BE2A}" presName="vert1" presStyleCnt="0"/>
      <dgm:spPr/>
    </dgm:pt>
    <dgm:pt modelId="{5207D034-AC5E-4F13-B7EE-B0F9D954D53C}" type="pres">
      <dgm:prSet presAssocID="{7A9025DB-0FAA-4572-AFAD-4B8F44F25450}" presName="thickLine" presStyleLbl="alignNode1" presStyleIdx="2" presStyleCnt="12"/>
      <dgm:spPr/>
    </dgm:pt>
    <dgm:pt modelId="{DD2FB5B3-1F1B-4504-8040-54C1FB837E1C}" type="pres">
      <dgm:prSet presAssocID="{7A9025DB-0FAA-4572-AFAD-4B8F44F25450}" presName="horz1" presStyleCnt="0"/>
      <dgm:spPr/>
    </dgm:pt>
    <dgm:pt modelId="{928E569B-9D7E-4BB5-8ACA-7951D8090888}" type="pres">
      <dgm:prSet presAssocID="{7A9025DB-0FAA-4572-AFAD-4B8F44F25450}" presName="tx1" presStyleLbl="revTx" presStyleIdx="2" presStyleCnt="12"/>
      <dgm:spPr/>
    </dgm:pt>
    <dgm:pt modelId="{39193B7C-C480-4BEF-B898-D4C09DCCF875}" type="pres">
      <dgm:prSet presAssocID="{7A9025DB-0FAA-4572-AFAD-4B8F44F25450}" presName="vert1" presStyleCnt="0"/>
      <dgm:spPr/>
    </dgm:pt>
    <dgm:pt modelId="{FC339FC2-A18E-400F-8A3F-F7FC2C07DD07}" type="pres">
      <dgm:prSet presAssocID="{417A1957-2D2B-44DE-B342-F649FDFADCE4}" presName="thickLine" presStyleLbl="alignNode1" presStyleIdx="3" presStyleCnt="12"/>
      <dgm:spPr/>
    </dgm:pt>
    <dgm:pt modelId="{97356307-89BE-4741-A259-F66D02A2BB0C}" type="pres">
      <dgm:prSet presAssocID="{417A1957-2D2B-44DE-B342-F649FDFADCE4}" presName="horz1" presStyleCnt="0"/>
      <dgm:spPr/>
    </dgm:pt>
    <dgm:pt modelId="{F5B5EF08-D7FD-4AB6-97EE-F4156F7564E2}" type="pres">
      <dgm:prSet presAssocID="{417A1957-2D2B-44DE-B342-F649FDFADCE4}" presName="tx1" presStyleLbl="revTx" presStyleIdx="3" presStyleCnt="12"/>
      <dgm:spPr/>
    </dgm:pt>
    <dgm:pt modelId="{B07B7879-AE0A-411F-A92B-F81E43F6C575}" type="pres">
      <dgm:prSet presAssocID="{417A1957-2D2B-44DE-B342-F649FDFADCE4}" presName="vert1" presStyleCnt="0"/>
      <dgm:spPr/>
    </dgm:pt>
    <dgm:pt modelId="{6E2C5007-1206-4BCE-BF83-8C3E17A9DCD8}" type="pres">
      <dgm:prSet presAssocID="{739DDA39-8E72-444C-8F0F-0CC38A900B3E}" presName="thickLine" presStyleLbl="alignNode1" presStyleIdx="4" presStyleCnt="12"/>
      <dgm:spPr/>
    </dgm:pt>
    <dgm:pt modelId="{C0221ACA-1629-4780-82E3-99DA7C1F9C7A}" type="pres">
      <dgm:prSet presAssocID="{739DDA39-8E72-444C-8F0F-0CC38A900B3E}" presName="horz1" presStyleCnt="0"/>
      <dgm:spPr/>
    </dgm:pt>
    <dgm:pt modelId="{22799DF7-6496-4611-A8E6-226F55C92BE9}" type="pres">
      <dgm:prSet presAssocID="{739DDA39-8E72-444C-8F0F-0CC38A900B3E}" presName="tx1" presStyleLbl="revTx" presStyleIdx="4" presStyleCnt="12"/>
      <dgm:spPr/>
    </dgm:pt>
    <dgm:pt modelId="{ED67EAD3-A0B2-4D93-A1C7-8915E7FEAC79}" type="pres">
      <dgm:prSet presAssocID="{739DDA39-8E72-444C-8F0F-0CC38A900B3E}" presName="vert1" presStyleCnt="0"/>
      <dgm:spPr/>
    </dgm:pt>
    <dgm:pt modelId="{15F55AC3-847A-4212-BC31-5C887D9DECB9}" type="pres">
      <dgm:prSet presAssocID="{4D5ACDA5-F4D1-4CB3-B42E-07CCA335124C}" presName="thickLine" presStyleLbl="alignNode1" presStyleIdx="5" presStyleCnt="12"/>
      <dgm:spPr/>
    </dgm:pt>
    <dgm:pt modelId="{07050576-08B7-4969-81BD-27914B5621E7}" type="pres">
      <dgm:prSet presAssocID="{4D5ACDA5-F4D1-4CB3-B42E-07CCA335124C}" presName="horz1" presStyleCnt="0"/>
      <dgm:spPr/>
    </dgm:pt>
    <dgm:pt modelId="{1EEA7509-40D5-470F-868E-BC7EF3589C60}" type="pres">
      <dgm:prSet presAssocID="{4D5ACDA5-F4D1-4CB3-B42E-07CCA335124C}" presName="tx1" presStyleLbl="revTx" presStyleIdx="5" presStyleCnt="12"/>
      <dgm:spPr/>
    </dgm:pt>
    <dgm:pt modelId="{CBEF5105-736A-42CD-BB4C-3A51DDC1D7CD}" type="pres">
      <dgm:prSet presAssocID="{4D5ACDA5-F4D1-4CB3-B42E-07CCA335124C}" presName="vert1" presStyleCnt="0"/>
      <dgm:spPr/>
    </dgm:pt>
    <dgm:pt modelId="{8D1DF5D9-BCA8-4BB7-86F7-28F38A7B6C1D}" type="pres">
      <dgm:prSet presAssocID="{E62DD09C-27D0-4C09-A59E-54B5848E1D2A}" presName="thickLine" presStyleLbl="alignNode1" presStyleIdx="6" presStyleCnt="12"/>
      <dgm:spPr/>
    </dgm:pt>
    <dgm:pt modelId="{BC4390BC-1F92-4B81-B087-12A73220415D}" type="pres">
      <dgm:prSet presAssocID="{E62DD09C-27D0-4C09-A59E-54B5848E1D2A}" presName="horz1" presStyleCnt="0"/>
      <dgm:spPr/>
    </dgm:pt>
    <dgm:pt modelId="{DED459AA-86D1-4233-B12A-DE121BD8B4A9}" type="pres">
      <dgm:prSet presAssocID="{E62DD09C-27D0-4C09-A59E-54B5848E1D2A}" presName="tx1" presStyleLbl="revTx" presStyleIdx="6" presStyleCnt="12"/>
      <dgm:spPr/>
    </dgm:pt>
    <dgm:pt modelId="{B17A4824-A940-4EEF-B2F1-CBB267DB895F}" type="pres">
      <dgm:prSet presAssocID="{E62DD09C-27D0-4C09-A59E-54B5848E1D2A}" presName="vert1" presStyleCnt="0"/>
      <dgm:spPr/>
    </dgm:pt>
    <dgm:pt modelId="{AADF1719-4E66-4A2C-A1CF-56A85EE1803C}" type="pres">
      <dgm:prSet presAssocID="{0137B3F5-29CA-40B8-A6B1-394CCD60EB29}" presName="thickLine" presStyleLbl="alignNode1" presStyleIdx="7" presStyleCnt="12"/>
      <dgm:spPr/>
    </dgm:pt>
    <dgm:pt modelId="{8DCE91B0-9954-473A-8902-A321A5872A08}" type="pres">
      <dgm:prSet presAssocID="{0137B3F5-29CA-40B8-A6B1-394CCD60EB29}" presName="horz1" presStyleCnt="0"/>
      <dgm:spPr/>
    </dgm:pt>
    <dgm:pt modelId="{864F0BA5-A81D-4D67-9496-35A6CBCE4681}" type="pres">
      <dgm:prSet presAssocID="{0137B3F5-29CA-40B8-A6B1-394CCD60EB29}" presName="tx1" presStyleLbl="revTx" presStyleIdx="7" presStyleCnt="12"/>
      <dgm:spPr/>
    </dgm:pt>
    <dgm:pt modelId="{FB829397-3F8D-414B-B6CB-3B8C919536AA}" type="pres">
      <dgm:prSet presAssocID="{0137B3F5-29CA-40B8-A6B1-394CCD60EB29}" presName="vert1" presStyleCnt="0"/>
      <dgm:spPr/>
    </dgm:pt>
    <dgm:pt modelId="{CDF3DE99-DC7F-4EE4-ADB8-31A764A08E3A}" type="pres">
      <dgm:prSet presAssocID="{E2F58A58-C8D9-4806-B4E5-27A479446C9F}" presName="thickLine" presStyleLbl="alignNode1" presStyleIdx="8" presStyleCnt="12"/>
      <dgm:spPr/>
    </dgm:pt>
    <dgm:pt modelId="{A2A52D73-A640-4B63-A25B-18ABDFCDC7A1}" type="pres">
      <dgm:prSet presAssocID="{E2F58A58-C8D9-4806-B4E5-27A479446C9F}" presName="horz1" presStyleCnt="0"/>
      <dgm:spPr/>
    </dgm:pt>
    <dgm:pt modelId="{9D7DCC22-454B-4129-B6C4-F4D1A95C8ED0}" type="pres">
      <dgm:prSet presAssocID="{E2F58A58-C8D9-4806-B4E5-27A479446C9F}" presName="tx1" presStyleLbl="revTx" presStyleIdx="8" presStyleCnt="12"/>
      <dgm:spPr/>
    </dgm:pt>
    <dgm:pt modelId="{A22B94D2-E651-4E37-BB09-82B8BD2ACC98}" type="pres">
      <dgm:prSet presAssocID="{E2F58A58-C8D9-4806-B4E5-27A479446C9F}" presName="vert1" presStyleCnt="0"/>
      <dgm:spPr/>
    </dgm:pt>
    <dgm:pt modelId="{6834827A-13A5-46D6-8D01-3ECB925A015C}" type="pres">
      <dgm:prSet presAssocID="{7447928C-7CC3-4C0A-9B80-2B886941F93E}" presName="thickLine" presStyleLbl="alignNode1" presStyleIdx="9" presStyleCnt="12"/>
      <dgm:spPr/>
    </dgm:pt>
    <dgm:pt modelId="{8415D443-34A9-4F0E-855C-218E518CFB1E}" type="pres">
      <dgm:prSet presAssocID="{7447928C-7CC3-4C0A-9B80-2B886941F93E}" presName="horz1" presStyleCnt="0"/>
      <dgm:spPr/>
    </dgm:pt>
    <dgm:pt modelId="{9D99F73E-5579-41A8-9D7C-F5D2623435BA}" type="pres">
      <dgm:prSet presAssocID="{7447928C-7CC3-4C0A-9B80-2B886941F93E}" presName="tx1" presStyleLbl="revTx" presStyleIdx="9" presStyleCnt="12"/>
      <dgm:spPr/>
    </dgm:pt>
    <dgm:pt modelId="{B76A9D44-2573-4CCD-BEEE-9A6028AEF2B8}" type="pres">
      <dgm:prSet presAssocID="{7447928C-7CC3-4C0A-9B80-2B886941F93E}" presName="vert1" presStyleCnt="0"/>
      <dgm:spPr/>
    </dgm:pt>
    <dgm:pt modelId="{72C5878A-0091-4B49-BD78-A7CDF49C2F1B}" type="pres">
      <dgm:prSet presAssocID="{D301354D-2D83-40DC-9AA6-C960C5749BDA}" presName="thickLine" presStyleLbl="alignNode1" presStyleIdx="10" presStyleCnt="12"/>
      <dgm:spPr/>
    </dgm:pt>
    <dgm:pt modelId="{CBF8A3D4-73B3-46BE-A800-1CC55DDD0A30}" type="pres">
      <dgm:prSet presAssocID="{D301354D-2D83-40DC-9AA6-C960C5749BDA}" presName="horz1" presStyleCnt="0"/>
      <dgm:spPr/>
    </dgm:pt>
    <dgm:pt modelId="{EF8B1797-0965-4772-AD98-18CF3BB7AFE8}" type="pres">
      <dgm:prSet presAssocID="{D301354D-2D83-40DC-9AA6-C960C5749BDA}" presName="tx1" presStyleLbl="revTx" presStyleIdx="10" presStyleCnt="12"/>
      <dgm:spPr/>
    </dgm:pt>
    <dgm:pt modelId="{A187CBFA-2E70-4971-91B2-C84CA0B856AA}" type="pres">
      <dgm:prSet presAssocID="{D301354D-2D83-40DC-9AA6-C960C5749BDA}" presName="vert1" presStyleCnt="0"/>
      <dgm:spPr/>
    </dgm:pt>
    <dgm:pt modelId="{60D320F7-B557-477B-A0F6-44F99E9DDA0D}" type="pres">
      <dgm:prSet presAssocID="{8039AB08-F664-4EE4-85BD-48E86088C922}" presName="thickLine" presStyleLbl="alignNode1" presStyleIdx="11" presStyleCnt="12"/>
      <dgm:spPr/>
    </dgm:pt>
    <dgm:pt modelId="{B8724B5A-498A-4921-98B0-18E25A658AFB}" type="pres">
      <dgm:prSet presAssocID="{8039AB08-F664-4EE4-85BD-48E86088C922}" presName="horz1" presStyleCnt="0"/>
      <dgm:spPr/>
    </dgm:pt>
    <dgm:pt modelId="{AF80FC6B-238B-4EF0-A707-5898D68BCDA4}" type="pres">
      <dgm:prSet presAssocID="{8039AB08-F664-4EE4-85BD-48E86088C922}" presName="tx1" presStyleLbl="revTx" presStyleIdx="11" presStyleCnt="12"/>
      <dgm:spPr/>
    </dgm:pt>
    <dgm:pt modelId="{BCC0BD89-FD8A-44CD-A1DC-0C21D2340A98}" type="pres">
      <dgm:prSet presAssocID="{8039AB08-F664-4EE4-85BD-48E86088C922}" presName="vert1" presStyleCnt="0"/>
      <dgm:spPr/>
    </dgm:pt>
  </dgm:ptLst>
  <dgm:cxnLst>
    <dgm:cxn modelId="{D912DA08-CF96-4A05-B837-C67D2BBDB073}" type="presOf" srcId="{7447928C-7CC3-4C0A-9B80-2B886941F93E}" destId="{9D99F73E-5579-41A8-9D7C-F5D2623435BA}" srcOrd="0" destOrd="0" presId="urn:microsoft.com/office/officeart/2008/layout/LinedList"/>
    <dgm:cxn modelId="{AD431A0A-93EA-46D2-85F6-E90C03A1C3B2}" type="presOf" srcId="{417A1957-2D2B-44DE-B342-F649FDFADCE4}" destId="{F5B5EF08-D7FD-4AB6-97EE-F4156F7564E2}" srcOrd="0" destOrd="0" presId="urn:microsoft.com/office/officeart/2008/layout/LinedList"/>
    <dgm:cxn modelId="{0F8D930F-0975-4579-92BD-E45AEEED4B99}" srcId="{CD8E26AD-7372-4D77-8EB4-1016ADAB1FD3}" destId="{E2F58A58-C8D9-4806-B4E5-27A479446C9F}" srcOrd="8" destOrd="0" parTransId="{76C5E299-BACE-484B-8F30-608930B5B06D}" sibTransId="{3E58D2DB-A2DE-464E-8DE3-3F5E0EFFDEE8}"/>
    <dgm:cxn modelId="{65592112-7236-4105-9D11-C7D2227EF9F4}" type="presOf" srcId="{4D5ACDA5-F4D1-4CB3-B42E-07CCA335124C}" destId="{1EEA7509-40D5-470F-868E-BC7EF3589C60}" srcOrd="0" destOrd="0" presId="urn:microsoft.com/office/officeart/2008/layout/LinedList"/>
    <dgm:cxn modelId="{420A5B24-6F20-46AD-A918-2283AB8D13D8}" type="presOf" srcId="{0137B3F5-29CA-40B8-A6B1-394CCD60EB29}" destId="{864F0BA5-A81D-4D67-9496-35A6CBCE4681}" srcOrd="0" destOrd="0" presId="urn:microsoft.com/office/officeart/2008/layout/LinedList"/>
    <dgm:cxn modelId="{D421B22B-73B5-4694-AE1E-2923A4D4AB81}" srcId="{CD8E26AD-7372-4D77-8EB4-1016ADAB1FD3}" destId="{8039AB08-F664-4EE4-85BD-48E86088C922}" srcOrd="11" destOrd="0" parTransId="{43E00430-2D64-4D87-9555-B0C8C462719E}" sibTransId="{AA9C40B9-04CD-4F25-ADB4-EE01E450ADA7}"/>
    <dgm:cxn modelId="{4CCBD844-ED73-43EB-8B06-3AC0C7FFAF9B}" srcId="{CD8E26AD-7372-4D77-8EB4-1016ADAB1FD3}" destId="{E62DD09C-27D0-4C09-A59E-54B5848E1D2A}" srcOrd="6" destOrd="0" parTransId="{93F5BAE6-2D58-4915-B813-67E6EA7415CF}" sibTransId="{C56B5DA8-A0E2-4DAF-8F31-5B5C07FF0E39}"/>
    <dgm:cxn modelId="{98AACA6B-309D-4CC4-805F-C47A61F89AA0}" type="presOf" srcId="{030C32FC-FB83-4F5C-B2FC-C5521516BE2A}" destId="{5F315EE0-6F8F-4C1C-A374-165B39F00D4D}" srcOrd="0" destOrd="0" presId="urn:microsoft.com/office/officeart/2008/layout/LinedList"/>
    <dgm:cxn modelId="{08D8E66E-B35D-4A06-8072-23FCFFA28AEA}" type="presOf" srcId="{739DDA39-8E72-444C-8F0F-0CC38A900B3E}" destId="{22799DF7-6496-4611-A8E6-226F55C92BE9}" srcOrd="0" destOrd="0" presId="urn:microsoft.com/office/officeart/2008/layout/LinedList"/>
    <dgm:cxn modelId="{06DC5D70-DE8A-4EB3-A2A7-90EE9804B639}" type="presOf" srcId="{E62DD09C-27D0-4C09-A59E-54B5848E1D2A}" destId="{DED459AA-86D1-4233-B12A-DE121BD8B4A9}" srcOrd="0" destOrd="0" presId="urn:microsoft.com/office/officeart/2008/layout/LinedList"/>
    <dgm:cxn modelId="{CE609172-2DC2-4D6C-BE2C-02CB26B3B2C6}" type="presOf" srcId="{8A73629F-C94A-482B-9F03-00F2434A3326}" destId="{2195DA7D-CF37-4C2A-86D5-FA78D07D17B2}" srcOrd="0" destOrd="0" presId="urn:microsoft.com/office/officeart/2008/layout/LinedList"/>
    <dgm:cxn modelId="{6F8FFB59-87E4-4CC2-B281-2F388385071D}" srcId="{CD8E26AD-7372-4D77-8EB4-1016ADAB1FD3}" destId="{0137B3F5-29CA-40B8-A6B1-394CCD60EB29}" srcOrd="7" destOrd="0" parTransId="{33A83CCB-2738-449C-BC60-5F4ED3AB5082}" sibTransId="{DDFC8550-3ABD-477D-BCF1-9B25089ECF84}"/>
    <dgm:cxn modelId="{E6BB9E85-4CDD-477E-AF70-B6CADE14D5DB}" type="presOf" srcId="{D301354D-2D83-40DC-9AA6-C960C5749BDA}" destId="{EF8B1797-0965-4772-AD98-18CF3BB7AFE8}" srcOrd="0" destOrd="0" presId="urn:microsoft.com/office/officeart/2008/layout/LinedList"/>
    <dgm:cxn modelId="{27506289-7BFC-4499-AD20-6E48B7AAA25B}" srcId="{CD8E26AD-7372-4D77-8EB4-1016ADAB1FD3}" destId="{7A9025DB-0FAA-4572-AFAD-4B8F44F25450}" srcOrd="2" destOrd="0" parTransId="{02991FD6-3C6D-412E-B53C-8A7EFC7A7912}" sibTransId="{6A1ADE5C-CA42-457B-B55A-82C82E4DF1BD}"/>
    <dgm:cxn modelId="{EDDC2E8D-E290-4569-A5EE-3E85B76FF5D1}" srcId="{CD8E26AD-7372-4D77-8EB4-1016ADAB1FD3}" destId="{8A73629F-C94A-482B-9F03-00F2434A3326}" srcOrd="0" destOrd="0" parTransId="{24857868-2DD3-4504-A761-7C75FB788D63}" sibTransId="{97E49AC6-5F0F-43F3-A8AF-53B3461D2380}"/>
    <dgm:cxn modelId="{85F6548E-CFBA-466F-A334-9C184221AD8C}" srcId="{CD8E26AD-7372-4D77-8EB4-1016ADAB1FD3}" destId="{4D5ACDA5-F4D1-4CB3-B42E-07CCA335124C}" srcOrd="5" destOrd="0" parTransId="{CE77ED19-5E0B-4BA7-A03B-D7CFDC56D837}" sibTransId="{DAF3760E-DB8A-43FA-B8EF-492A56055047}"/>
    <dgm:cxn modelId="{5876C794-FAE6-48FB-940F-30853E1E4837}" srcId="{CD8E26AD-7372-4D77-8EB4-1016ADAB1FD3}" destId="{7447928C-7CC3-4C0A-9B80-2B886941F93E}" srcOrd="9" destOrd="0" parTransId="{6181FE05-4BAB-4EB1-8D6C-6404E8C9143E}" sibTransId="{B01C017F-1D85-46E6-A35C-404FE29C5F28}"/>
    <dgm:cxn modelId="{953ACDA3-5597-4D89-A6A1-44542507CF4F}" srcId="{CD8E26AD-7372-4D77-8EB4-1016ADAB1FD3}" destId="{030C32FC-FB83-4F5C-B2FC-C5521516BE2A}" srcOrd="1" destOrd="0" parTransId="{D45550A9-59B7-45FF-B4EC-420ADF4ED5CD}" sibTransId="{7557F91D-C566-41CB-8D4A-F05B648D3BF4}"/>
    <dgm:cxn modelId="{C6FD48AC-B9E8-42F0-9C98-5361B481B3EF}" srcId="{CD8E26AD-7372-4D77-8EB4-1016ADAB1FD3}" destId="{417A1957-2D2B-44DE-B342-F649FDFADCE4}" srcOrd="3" destOrd="0" parTransId="{E10C7314-4CFA-4D04-BE54-6F48ECD185E5}" sibTransId="{E6A16173-A35A-481B-8F6C-E83A950C8589}"/>
    <dgm:cxn modelId="{984877B4-D7F4-455A-BEB5-55EEBA0FCED2}" type="presOf" srcId="{CD8E26AD-7372-4D77-8EB4-1016ADAB1FD3}" destId="{CB7C54A1-627B-4AC6-AC90-3C72BF65D750}" srcOrd="0" destOrd="0" presId="urn:microsoft.com/office/officeart/2008/layout/LinedList"/>
    <dgm:cxn modelId="{8C09D0BF-C64A-4853-A5DB-43F8A6E2E4F9}" srcId="{CD8E26AD-7372-4D77-8EB4-1016ADAB1FD3}" destId="{D301354D-2D83-40DC-9AA6-C960C5749BDA}" srcOrd="10" destOrd="0" parTransId="{51FB8235-0A55-470A-BCA9-2A01237FBC5A}" sibTransId="{95CA3EF9-ACF9-4973-A0BF-C9CAABC69642}"/>
    <dgm:cxn modelId="{63455BC1-753F-4193-A8EE-477727DB7555}" type="presOf" srcId="{8039AB08-F664-4EE4-85BD-48E86088C922}" destId="{AF80FC6B-238B-4EF0-A707-5898D68BCDA4}" srcOrd="0" destOrd="0" presId="urn:microsoft.com/office/officeart/2008/layout/LinedList"/>
    <dgm:cxn modelId="{8D0815D0-CB37-489D-8DF7-59BA562A4E10}" type="presOf" srcId="{E2F58A58-C8D9-4806-B4E5-27A479446C9F}" destId="{9D7DCC22-454B-4129-B6C4-F4D1A95C8ED0}" srcOrd="0" destOrd="0" presId="urn:microsoft.com/office/officeart/2008/layout/LinedList"/>
    <dgm:cxn modelId="{F1D124F1-4A91-4542-8524-6D4B3F21DF5D}" srcId="{CD8E26AD-7372-4D77-8EB4-1016ADAB1FD3}" destId="{739DDA39-8E72-444C-8F0F-0CC38A900B3E}" srcOrd="4" destOrd="0" parTransId="{0BF65FD5-B3C7-4FAD-86CD-A6D743FEA4D7}" sibTransId="{2AC1AFF1-F100-4850-A2FF-F81657D7E03D}"/>
    <dgm:cxn modelId="{571F8CF5-358D-4BAC-831D-A59BB547839A}" type="presOf" srcId="{7A9025DB-0FAA-4572-AFAD-4B8F44F25450}" destId="{928E569B-9D7E-4BB5-8ACA-7951D8090888}" srcOrd="0" destOrd="0" presId="urn:microsoft.com/office/officeart/2008/layout/LinedList"/>
    <dgm:cxn modelId="{2F549503-7182-483E-8B46-DE10DDDEB9BD}" type="presParOf" srcId="{CB7C54A1-627B-4AC6-AC90-3C72BF65D750}" destId="{BB2A1D90-AA16-49EC-8336-A6FB451F275A}" srcOrd="0" destOrd="0" presId="urn:microsoft.com/office/officeart/2008/layout/LinedList"/>
    <dgm:cxn modelId="{33AB93DD-09F3-4497-A659-71C08E9371EC}" type="presParOf" srcId="{CB7C54A1-627B-4AC6-AC90-3C72BF65D750}" destId="{C3013ED9-B63D-4935-BA09-02462B378910}" srcOrd="1" destOrd="0" presId="urn:microsoft.com/office/officeart/2008/layout/LinedList"/>
    <dgm:cxn modelId="{8BD6ADB7-CE44-4D0C-A2EC-42F0A59CFB30}" type="presParOf" srcId="{C3013ED9-B63D-4935-BA09-02462B378910}" destId="{2195DA7D-CF37-4C2A-86D5-FA78D07D17B2}" srcOrd="0" destOrd="0" presId="urn:microsoft.com/office/officeart/2008/layout/LinedList"/>
    <dgm:cxn modelId="{0B637EED-CC78-44A9-B403-29872F31DCE0}" type="presParOf" srcId="{C3013ED9-B63D-4935-BA09-02462B378910}" destId="{4F6C0FFA-16D8-4D3D-9595-F8021D123743}" srcOrd="1" destOrd="0" presId="urn:microsoft.com/office/officeart/2008/layout/LinedList"/>
    <dgm:cxn modelId="{EACEBCBA-3DA6-4C09-8BA3-DD9A05BE9388}" type="presParOf" srcId="{CB7C54A1-627B-4AC6-AC90-3C72BF65D750}" destId="{30FA0478-8542-4946-9FB2-C5F4169FD3CA}" srcOrd="2" destOrd="0" presId="urn:microsoft.com/office/officeart/2008/layout/LinedList"/>
    <dgm:cxn modelId="{33ABEB10-85E2-41E4-B57A-6C1CBAF0E4AE}" type="presParOf" srcId="{CB7C54A1-627B-4AC6-AC90-3C72BF65D750}" destId="{CF17A4BC-E8FC-4115-808C-B123EA4F4088}" srcOrd="3" destOrd="0" presId="urn:microsoft.com/office/officeart/2008/layout/LinedList"/>
    <dgm:cxn modelId="{34CABD77-7579-4C09-BE58-FD3705EDDD20}" type="presParOf" srcId="{CF17A4BC-E8FC-4115-808C-B123EA4F4088}" destId="{5F315EE0-6F8F-4C1C-A374-165B39F00D4D}" srcOrd="0" destOrd="0" presId="urn:microsoft.com/office/officeart/2008/layout/LinedList"/>
    <dgm:cxn modelId="{581668C0-95BB-410F-9554-22C8066CFE08}" type="presParOf" srcId="{CF17A4BC-E8FC-4115-808C-B123EA4F4088}" destId="{90091229-7580-4C11-BCA9-48DE32C00204}" srcOrd="1" destOrd="0" presId="urn:microsoft.com/office/officeart/2008/layout/LinedList"/>
    <dgm:cxn modelId="{FE2D70F3-0D24-494A-B4DD-4B7CDE69E877}" type="presParOf" srcId="{CB7C54A1-627B-4AC6-AC90-3C72BF65D750}" destId="{5207D034-AC5E-4F13-B7EE-B0F9D954D53C}" srcOrd="4" destOrd="0" presId="urn:microsoft.com/office/officeart/2008/layout/LinedList"/>
    <dgm:cxn modelId="{63F9CED6-28C3-48AF-ADCD-86CDC02EFCDE}" type="presParOf" srcId="{CB7C54A1-627B-4AC6-AC90-3C72BF65D750}" destId="{DD2FB5B3-1F1B-4504-8040-54C1FB837E1C}" srcOrd="5" destOrd="0" presId="urn:microsoft.com/office/officeart/2008/layout/LinedList"/>
    <dgm:cxn modelId="{97CD1114-4763-4213-AD44-4B282EB19EFB}" type="presParOf" srcId="{DD2FB5B3-1F1B-4504-8040-54C1FB837E1C}" destId="{928E569B-9D7E-4BB5-8ACA-7951D8090888}" srcOrd="0" destOrd="0" presId="urn:microsoft.com/office/officeart/2008/layout/LinedList"/>
    <dgm:cxn modelId="{80F649D7-B720-47F6-8B19-7721ED5273F7}" type="presParOf" srcId="{DD2FB5B3-1F1B-4504-8040-54C1FB837E1C}" destId="{39193B7C-C480-4BEF-B898-D4C09DCCF875}" srcOrd="1" destOrd="0" presId="urn:microsoft.com/office/officeart/2008/layout/LinedList"/>
    <dgm:cxn modelId="{A0C33014-7C6C-4C2F-8789-71ADE11195DB}" type="presParOf" srcId="{CB7C54A1-627B-4AC6-AC90-3C72BF65D750}" destId="{FC339FC2-A18E-400F-8A3F-F7FC2C07DD07}" srcOrd="6" destOrd="0" presId="urn:microsoft.com/office/officeart/2008/layout/LinedList"/>
    <dgm:cxn modelId="{4F99298D-A48B-4266-9243-8073AD63C458}" type="presParOf" srcId="{CB7C54A1-627B-4AC6-AC90-3C72BF65D750}" destId="{97356307-89BE-4741-A259-F66D02A2BB0C}" srcOrd="7" destOrd="0" presId="urn:microsoft.com/office/officeart/2008/layout/LinedList"/>
    <dgm:cxn modelId="{35C60208-0C23-4F9F-913E-C3A3D0C15885}" type="presParOf" srcId="{97356307-89BE-4741-A259-F66D02A2BB0C}" destId="{F5B5EF08-D7FD-4AB6-97EE-F4156F7564E2}" srcOrd="0" destOrd="0" presId="urn:microsoft.com/office/officeart/2008/layout/LinedList"/>
    <dgm:cxn modelId="{2678846F-D4A0-40F6-AF54-39D887965AA6}" type="presParOf" srcId="{97356307-89BE-4741-A259-F66D02A2BB0C}" destId="{B07B7879-AE0A-411F-A92B-F81E43F6C575}" srcOrd="1" destOrd="0" presId="urn:microsoft.com/office/officeart/2008/layout/LinedList"/>
    <dgm:cxn modelId="{D4D195C4-583A-4291-9FA1-3A4D55267E3A}" type="presParOf" srcId="{CB7C54A1-627B-4AC6-AC90-3C72BF65D750}" destId="{6E2C5007-1206-4BCE-BF83-8C3E17A9DCD8}" srcOrd="8" destOrd="0" presId="urn:microsoft.com/office/officeart/2008/layout/LinedList"/>
    <dgm:cxn modelId="{47FAA020-E422-4517-B978-27CBB666A253}" type="presParOf" srcId="{CB7C54A1-627B-4AC6-AC90-3C72BF65D750}" destId="{C0221ACA-1629-4780-82E3-99DA7C1F9C7A}" srcOrd="9" destOrd="0" presId="urn:microsoft.com/office/officeart/2008/layout/LinedList"/>
    <dgm:cxn modelId="{D0528A35-8149-4FF7-A356-A05AE92E5BD1}" type="presParOf" srcId="{C0221ACA-1629-4780-82E3-99DA7C1F9C7A}" destId="{22799DF7-6496-4611-A8E6-226F55C92BE9}" srcOrd="0" destOrd="0" presId="urn:microsoft.com/office/officeart/2008/layout/LinedList"/>
    <dgm:cxn modelId="{BE997A42-4A88-4662-A3C3-79FB3199E781}" type="presParOf" srcId="{C0221ACA-1629-4780-82E3-99DA7C1F9C7A}" destId="{ED67EAD3-A0B2-4D93-A1C7-8915E7FEAC79}" srcOrd="1" destOrd="0" presId="urn:microsoft.com/office/officeart/2008/layout/LinedList"/>
    <dgm:cxn modelId="{842F0BBE-E838-48C6-B711-6C5435F2C487}" type="presParOf" srcId="{CB7C54A1-627B-4AC6-AC90-3C72BF65D750}" destId="{15F55AC3-847A-4212-BC31-5C887D9DECB9}" srcOrd="10" destOrd="0" presId="urn:microsoft.com/office/officeart/2008/layout/LinedList"/>
    <dgm:cxn modelId="{B84787D4-69AF-4097-97A0-0EEB8359A1A0}" type="presParOf" srcId="{CB7C54A1-627B-4AC6-AC90-3C72BF65D750}" destId="{07050576-08B7-4969-81BD-27914B5621E7}" srcOrd="11" destOrd="0" presId="urn:microsoft.com/office/officeart/2008/layout/LinedList"/>
    <dgm:cxn modelId="{49211576-C5DC-483F-A867-BD5433AF0FAB}" type="presParOf" srcId="{07050576-08B7-4969-81BD-27914B5621E7}" destId="{1EEA7509-40D5-470F-868E-BC7EF3589C60}" srcOrd="0" destOrd="0" presId="urn:microsoft.com/office/officeart/2008/layout/LinedList"/>
    <dgm:cxn modelId="{1EC82DBA-B9E7-4D6E-B521-7B490A246B45}" type="presParOf" srcId="{07050576-08B7-4969-81BD-27914B5621E7}" destId="{CBEF5105-736A-42CD-BB4C-3A51DDC1D7CD}" srcOrd="1" destOrd="0" presId="urn:microsoft.com/office/officeart/2008/layout/LinedList"/>
    <dgm:cxn modelId="{DE99CD75-E9DD-48BE-B8A5-05B9B46ADF15}" type="presParOf" srcId="{CB7C54A1-627B-4AC6-AC90-3C72BF65D750}" destId="{8D1DF5D9-BCA8-4BB7-86F7-28F38A7B6C1D}" srcOrd="12" destOrd="0" presId="urn:microsoft.com/office/officeart/2008/layout/LinedList"/>
    <dgm:cxn modelId="{046BFB32-89C8-4FEE-ADC8-D4EBF73DF08B}" type="presParOf" srcId="{CB7C54A1-627B-4AC6-AC90-3C72BF65D750}" destId="{BC4390BC-1F92-4B81-B087-12A73220415D}" srcOrd="13" destOrd="0" presId="urn:microsoft.com/office/officeart/2008/layout/LinedList"/>
    <dgm:cxn modelId="{358C4917-2CC7-4C7F-B93D-B22D8E2B1FF6}" type="presParOf" srcId="{BC4390BC-1F92-4B81-B087-12A73220415D}" destId="{DED459AA-86D1-4233-B12A-DE121BD8B4A9}" srcOrd="0" destOrd="0" presId="urn:microsoft.com/office/officeart/2008/layout/LinedList"/>
    <dgm:cxn modelId="{4640F09D-6874-40F7-8810-895F7B4FA760}" type="presParOf" srcId="{BC4390BC-1F92-4B81-B087-12A73220415D}" destId="{B17A4824-A940-4EEF-B2F1-CBB267DB895F}" srcOrd="1" destOrd="0" presId="urn:microsoft.com/office/officeart/2008/layout/LinedList"/>
    <dgm:cxn modelId="{501D2978-CC45-4F93-A51E-815F0D67F6D7}" type="presParOf" srcId="{CB7C54A1-627B-4AC6-AC90-3C72BF65D750}" destId="{AADF1719-4E66-4A2C-A1CF-56A85EE1803C}" srcOrd="14" destOrd="0" presId="urn:microsoft.com/office/officeart/2008/layout/LinedList"/>
    <dgm:cxn modelId="{64C6354D-25AF-491C-9A88-30DCEE870612}" type="presParOf" srcId="{CB7C54A1-627B-4AC6-AC90-3C72BF65D750}" destId="{8DCE91B0-9954-473A-8902-A321A5872A08}" srcOrd="15" destOrd="0" presId="urn:microsoft.com/office/officeart/2008/layout/LinedList"/>
    <dgm:cxn modelId="{981D350A-AAF5-4DE7-A07B-FA38B4423BDF}" type="presParOf" srcId="{8DCE91B0-9954-473A-8902-A321A5872A08}" destId="{864F0BA5-A81D-4D67-9496-35A6CBCE4681}" srcOrd="0" destOrd="0" presId="urn:microsoft.com/office/officeart/2008/layout/LinedList"/>
    <dgm:cxn modelId="{31F04427-34F3-435B-9949-CCAACC8D43E0}" type="presParOf" srcId="{8DCE91B0-9954-473A-8902-A321A5872A08}" destId="{FB829397-3F8D-414B-B6CB-3B8C919536AA}" srcOrd="1" destOrd="0" presId="urn:microsoft.com/office/officeart/2008/layout/LinedList"/>
    <dgm:cxn modelId="{CDEB4E7B-668E-42B1-9D79-C9E7917B990B}" type="presParOf" srcId="{CB7C54A1-627B-4AC6-AC90-3C72BF65D750}" destId="{CDF3DE99-DC7F-4EE4-ADB8-31A764A08E3A}" srcOrd="16" destOrd="0" presId="urn:microsoft.com/office/officeart/2008/layout/LinedList"/>
    <dgm:cxn modelId="{F18E36C3-9C6B-4522-A372-F0B882BC5542}" type="presParOf" srcId="{CB7C54A1-627B-4AC6-AC90-3C72BF65D750}" destId="{A2A52D73-A640-4B63-A25B-18ABDFCDC7A1}" srcOrd="17" destOrd="0" presId="urn:microsoft.com/office/officeart/2008/layout/LinedList"/>
    <dgm:cxn modelId="{CE1F485C-F29D-4748-B80A-E1212B11103F}" type="presParOf" srcId="{A2A52D73-A640-4B63-A25B-18ABDFCDC7A1}" destId="{9D7DCC22-454B-4129-B6C4-F4D1A95C8ED0}" srcOrd="0" destOrd="0" presId="urn:microsoft.com/office/officeart/2008/layout/LinedList"/>
    <dgm:cxn modelId="{2486C9F9-BA05-4282-B596-9A10973A3D4F}" type="presParOf" srcId="{A2A52D73-A640-4B63-A25B-18ABDFCDC7A1}" destId="{A22B94D2-E651-4E37-BB09-82B8BD2ACC98}" srcOrd="1" destOrd="0" presId="urn:microsoft.com/office/officeart/2008/layout/LinedList"/>
    <dgm:cxn modelId="{A562CDC4-99DE-4913-ADC4-07DF0AC22E7C}" type="presParOf" srcId="{CB7C54A1-627B-4AC6-AC90-3C72BF65D750}" destId="{6834827A-13A5-46D6-8D01-3ECB925A015C}" srcOrd="18" destOrd="0" presId="urn:microsoft.com/office/officeart/2008/layout/LinedList"/>
    <dgm:cxn modelId="{8D8325E5-1838-483C-BD9E-88A7FF94E1EF}" type="presParOf" srcId="{CB7C54A1-627B-4AC6-AC90-3C72BF65D750}" destId="{8415D443-34A9-4F0E-855C-218E518CFB1E}" srcOrd="19" destOrd="0" presId="urn:microsoft.com/office/officeart/2008/layout/LinedList"/>
    <dgm:cxn modelId="{ACF2948F-FEEB-457E-AD55-B9B48E32C21E}" type="presParOf" srcId="{8415D443-34A9-4F0E-855C-218E518CFB1E}" destId="{9D99F73E-5579-41A8-9D7C-F5D2623435BA}" srcOrd="0" destOrd="0" presId="urn:microsoft.com/office/officeart/2008/layout/LinedList"/>
    <dgm:cxn modelId="{2DAC24E6-5D97-442B-98D8-B9CBD6FF145F}" type="presParOf" srcId="{8415D443-34A9-4F0E-855C-218E518CFB1E}" destId="{B76A9D44-2573-4CCD-BEEE-9A6028AEF2B8}" srcOrd="1" destOrd="0" presId="urn:microsoft.com/office/officeart/2008/layout/LinedList"/>
    <dgm:cxn modelId="{BA92A719-D166-4723-A3E6-2324BFA5439B}" type="presParOf" srcId="{CB7C54A1-627B-4AC6-AC90-3C72BF65D750}" destId="{72C5878A-0091-4B49-BD78-A7CDF49C2F1B}" srcOrd="20" destOrd="0" presId="urn:microsoft.com/office/officeart/2008/layout/LinedList"/>
    <dgm:cxn modelId="{6F9AF5ED-02E0-4C97-A13E-EF4A199A235E}" type="presParOf" srcId="{CB7C54A1-627B-4AC6-AC90-3C72BF65D750}" destId="{CBF8A3D4-73B3-46BE-A800-1CC55DDD0A30}" srcOrd="21" destOrd="0" presId="urn:microsoft.com/office/officeart/2008/layout/LinedList"/>
    <dgm:cxn modelId="{B84D2B7E-A799-41E3-8790-F90CF7C1D605}" type="presParOf" srcId="{CBF8A3D4-73B3-46BE-A800-1CC55DDD0A30}" destId="{EF8B1797-0965-4772-AD98-18CF3BB7AFE8}" srcOrd="0" destOrd="0" presId="urn:microsoft.com/office/officeart/2008/layout/LinedList"/>
    <dgm:cxn modelId="{3DF736A9-1A7F-494A-A0FE-B099914D2B97}" type="presParOf" srcId="{CBF8A3D4-73B3-46BE-A800-1CC55DDD0A30}" destId="{A187CBFA-2E70-4971-91B2-C84CA0B856AA}" srcOrd="1" destOrd="0" presId="urn:microsoft.com/office/officeart/2008/layout/LinedList"/>
    <dgm:cxn modelId="{09FAF756-E2EE-4743-857E-D32C822B9918}" type="presParOf" srcId="{CB7C54A1-627B-4AC6-AC90-3C72BF65D750}" destId="{60D320F7-B557-477B-A0F6-44F99E9DDA0D}" srcOrd="22" destOrd="0" presId="urn:microsoft.com/office/officeart/2008/layout/LinedList"/>
    <dgm:cxn modelId="{74B14855-BA10-45EA-B223-528CE3F53B8B}" type="presParOf" srcId="{CB7C54A1-627B-4AC6-AC90-3C72BF65D750}" destId="{B8724B5A-498A-4921-98B0-18E25A658AFB}" srcOrd="23" destOrd="0" presId="urn:microsoft.com/office/officeart/2008/layout/LinedList"/>
    <dgm:cxn modelId="{4B72AFC4-D6E3-41C9-B363-14767ADDABBA}" type="presParOf" srcId="{B8724B5A-498A-4921-98B0-18E25A658AFB}" destId="{AF80FC6B-238B-4EF0-A707-5898D68BCDA4}" srcOrd="0" destOrd="0" presId="urn:microsoft.com/office/officeart/2008/layout/LinedList"/>
    <dgm:cxn modelId="{17DAAFA9-24ED-4B06-9C68-B29FEF33E99F}" type="presParOf" srcId="{B8724B5A-498A-4921-98B0-18E25A658AFB}" destId="{BCC0BD89-FD8A-44CD-A1DC-0C21D2340A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892E1-D6D0-41AB-955A-E4ABD30BA788}">
      <dsp:nvSpPr>
        <dsp:cNvPr id="0" name=""/>
        <dsp:cNvSpPr/>
      </dsp:nvSpPr>
      <dsp:spPr>
        <a:xfrm>
          <a:off x="1218" y="70267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E3DA9-D7AC-49E5-BFEB-54F540453D7D}">
      <dsp:nvSpPr>
        <dsp:cNvPr id="0" name=""/>
        <dsp:cNvSpPr/>
      </dsp:nvSpPr>
      <dsp:spPr>
        <a:xfrm>
          <a:off x="144803" y="213852"/>
          <a:ext cx="396566" cy="3965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29D35-34AB-4C7D-A788-F87A25379315}">
      <dsp:nvSpPr>
        <dsp:cNvPr id="0" name=""/>
        <dsp:cNvSpPr/>
      </dsp:nvSpPr>
      <dsp:spPr>
        <a:xfrm>
          <a:off x="831469" y="70267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Executive Summary</a:t>
          </a:r>
        </a:p>
      </dsp:txBody>
      <dsp:txXfrm>
        <a:off x="831469" y="70267"/>
        <a:ext cx="1611663" cy="683736"/>
      </dsp:txXfrm>
    </dsp:sp>
    <dsp:sp modelId="{703392ED-089A-413F-96A6-73EB04B60426}">
      <dsp:nvSpPr>
        <dsp:cNvPr id="0" name=""/>
        <dsp:cNvSpPr/>
      </dsp:nvSpPr>
      <dsp:spPr>
        <a:xfrm>
          <a:off x="2723953" y="70267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F9858-AB91-45D5-B57D-8F0A7AED6B44}">
      <dsp:nvSpPr>
        <dsp:cNvPr id="0" name=""/>
        <dsp:cNvSpPr/>
      </dsp:nvSpPr>
      <dsp:spPr>
        <a:xfrm>
          <a:off x="2867537" y="213852"/>
          <a:ext cx="396566" cy="3965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7CE74-A099-41F4-83CA-A93F1B052D0F}">
      <dsp:nvSpPr>
        <dsp:cNvPr id="0" name=""/>
        <dsp:cNvSpPr/>
      </dsp:nvSpPr>
      <dsp:spPr>
        <a:xfrm>
          <a:off x="3554203" y="70267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</a:t>
          </a:r>
        </a:p>
      </dsp:txBody>
      <dsp:txXfrm>
        <a:off x="3554203" y="70267"/>
        <a:ext cx="1611663" cy="683736"/>
      </dsp:txXfrm>
    </dsp:sp>
    <dsp:sp modelId="{4AAA692D-C58A-49EF-A847-020BDA4D53E2}">
      <dsp:nvSpPr>
        <dsp:cNvPr id="0" name=""/>
        <dsp:cNvSpPr/>
      </dsp:nvSpPr>
      <dsp:spPr>
        <a:xfrm>
          <a:off x="1218" y="1318543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F7D06-1F9D-4699-8416-66EE8A8D485D}">
      <dsp:nvSpPr>
        <dsp:cNvPr id="0" name=""/>
        <dsp:cNvSpPr/>
      </dsp:nvSpPr>
      <dsp:spPr>
        <a:xfrm>
          <a:off x="144803" y="1462128"/>
          <a:ext cx="396566" cy="3965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21D65-F55E-4775-8978-032C61B7D9CC}">
      <dsp:nvSpPr>
        <dsp:cNvPr id="0" name=""/>
        <dsp:cNvSpPr/>
      </dsp:nvSpPr>
      <dsp:spPr>
        <a:xfrm>
          <a:off x="831469" y="1318543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Methodology</a:t>
          </a:r>
        </a:p>
      </dsp:txBody>
      <dsp:txXfrm>
        <a:off x="831469" y="1318543"/>
        <a:ext cx="1611663" cy="683736"/>
      </dsp:txXfrm>
    </dsp:sp>
    <dsp:sp modelId="{3834F5EE-7508-4563-A954-8336DA0659A9}">
      <dsp:nvSpPr>
        <dsp:cNvPr id="0" name=""/>
        <dsp:cNvSpPr/>
      </dsp:nvSpPr>
      <dsp:spPr>
        <a:xfrm>
          <a:off x="2723953" y="1318543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2EAB6-E6B8-4E7A-B6ED-1912CECFCA8A}">
      <dsp:nvSpPr>
        <dsp:cNvPr id="0" name=""/>
        <dsp:cNvSpPr/>
      </dsp:nvSpPr>
      <dsp:spPr>
        <a:xfrm>
          <a:off x="2867537" y="1462128"/>
          <a:ext cx="396566" cy="3965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ACBE5-69B4-4125-8682-AD63923E91E7}">
      <dsp:nvSpPr>
        <dsp:cNvPr id="0" name=""/>
        <dsp:cNvSpPr/>
      </dsp:nvSpPr>
      <dsp:spPr>
        <a:xfrm>
          <a:off x="3554203" y="1318543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</a:t>
          </a:r>
        </a:p>
      </dsp:txBody>
      <dsp:txXfrm>
        <a:off x="3554203" y="1318543"/>
        <a:ext cx="1611663" cy="683736"/>
      </dsp:txXfrm>
    </dsp:sp>
    <dsp:sp modelId="{6E47606B-1FED-4FAD-920A-E396A931F7D7}">
      <dsp:nvSpPr>
        <dsp:cNvPr id="0" name=""/>
        <dsp:cNvSpPr/>
      </dsp:nvSpPr>
      <dsp:spPr>
        <a:xfrm>
          <a:off x="1218" y="2566820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04BEA-D7F4-4E32-9FA1-DC48DDB00D4E}">
      <dsp:nvSpPr>
        <dsp:cNvPr id="0" name=""/>
        <dsp:cNvSpPr/>
      </dsp:nvSpPr>
      <dsp:spPr>
        <a:xfrm>
          <a:off x="144803" y="2710404"/>
          <a:ext cx="396566" cy="3965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5B00D-751A-4F92-9A73-ACFE2B66716F}">
      <dsp:nvSpPr>
        <dsp:cNvPr id="0" name=""/>
        <dsp:cNvSpPr/>
      </dsp:nvSpPr>
      <dsp:spPr>
        <a:xfrm>
          <a:off x="831469" y="2566820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Conclusion</a:t>
          </a:r>
        </a:p>
      </dsp:txBody>
      <dsp:txXfrm>
        <a:off x="831469" y="2566820"/>
        <a:ext cx="1611663" cy="683736"/>
      </dsp:txXfrm>
    </dsp:sp>
    <dsp:sp modelId="{56A517E7-4B2F-4FF1-85A9-27BF9663EC2E}">
      <dsp:nvSpPr>
        <dsp:cNvPr id="0" name=""/>
        <dsp:cNvSpPr/>
      </dsp:nvSpPr>
      <dsp:spPr>
        <a:xfrm>
          <a:off x="2723953" y="2566820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13BC0-BDB7-4825-BA4A-ADE2AA14D825}">
      <dsp:nvSpPr>
        <dsp:cNvPr id="0" name=""/>
        <dsp:cNvSpPr/>
      </dsp:nvSpPr>
      <dsp:spPr>
        <a:xfrm>
          <a:off x="2867537" y="2710404"/>
          <a:ext cx="396566" cy="3965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E266F-034F-4A14-8926-FC1471112BD9}">
      <dsp:nvSpPr>
        <dsp:cNvPr id="0" name=""/>
        <dsp:cNvSpPr/>
      </dsp:nvSpPr>
      <dsp:spPr>
        <a:xfrm>
          <a:off x="3554203" y="2566820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Appendix</a:t>
          </a:r>
        </a:p>
      </dsp:txBody>
      <dsp:txXfrm>
        <a:off x="3554203" y="2566820"/>
        <a:ext cx="1611663" cy="683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C09D6-CAC2-451C-BEE3-FAD9EBF1C48F}">
      <dsp:nvSpPr>
        <dsp:cNvPr id="0" name=""/>
        <dsp:cNvSpPr/>
      </dsp:nvSpPr>
      <dsp:spPr>
        <a:xfrm>
          <a:off x="637191" y="0"/>
          <a:ext cx="669050" cy="5652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B10F7-6E70-47E7-A22C-9E619356DC21}">
      <dsp:nvSpPr>
        <dsp:cNvPr id="0" name=""/>
        <dsp:cNvSpPr/>
      </dsp:nvSpPr>
      <dsp:spPr>
        <a:xfrm>
          <a:off x="15930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Collection</a:t>
          </a:r>
          <a:endParaRPr lang="en-US" sz="1600" kern="1200"/>
        </a:p>
      </dsp:txBody>
      <dsp:txXfrm>
        <a:off x="15930" y="717366"/>
        <a:ext cx="1911573" cy="424320"/>
      </dsp:txXfrm>
    </dsp:sp>
    <dsp:sp modelId="{BF255801-467D-46A6-8DE8-F5D86E2F8F67}">
      <dsp:nvSpPr>
        <dsp:cNvPr id="0" name=""/>
        <dsp:cNvSpPr/>
      </dsp:nvSpPr>
      <dsp:spPr>
        <a:xfrm>
          <a:off x="15930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Making GET requests to the SpaceX REST API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Web Scraping</a:t>
          </a:r>
          <a:endParaRPr lang="en-US" sz="1200" kern="1200"/>
        </a:p>
      </dsp:txBody>
      <dsp:txXfrm>
        <a:off x="15930" y="1212458"/>
        <a:ext cx="1911573" cy="2980346"/>
      </dsp:txXfrm>
    </dsp:sp>
    <dsp:sp modelId="{E7ED9C6F-AB92-416A-B210-3CBA60759AB3}">
      <dsp:nvSpPr>
        <dsp:cNvPr id="0" name=""/>
        <dsp:cNvSpPr/>
      </dsp:nvSpPr>
      <dsp:spPr>
        <a:xfrm>
          <a:off x="2883290" y="0"/>
          <a:ext cx="669050" cy="565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B991F-88B1-4330-A9B1-F9D4F10DE478}">
      <dsp:nvSpPr>
        <dsp:cNvPr id="0" name=""/>
        <dsp:cNvSpPr/>
      </dsp:nvSpPr>
      <dsp:spPr>
        <a:xfrm>
          <a:off x="2262028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Wrangling </a:t>
          </a:r>
          <a:endParaRPr lang="en-US" sz="1600" kern="1200"/>
        </a:p>
      </dsp:txBody>
      <dsp:txXfrm>
        <a:off x="2262028" y="717366"/>
        <a:ext cx="1911573" cy="424320"/>
      </dsp:txXfrm>
    </dsp:sp>
    <dsp:sp modelId="{12D0F352-3CEB-42CA-874E-F19FB73E3981}">
      <dsp:nvSpPr>
        <dsp:cNvPr id="0" name=""/>
        <dsp:cNvSpPr/>
      </dsp:nvSpPr>
      <dsp:spPr>
        <a:xfrm>
          <a:off x="2262028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the .fillna() method to remove NaN values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Using the .</a:t>
          </a:r>
          <a:r>
            <a:rPr lang="en-GB" sz="1200" kern="1200" dirty="0" err="1"/>
            <a:t>value_counts</a:t>
          </a:r>
          <a:r>
            <a:rPr lang="en-GB" sz="1200" kern="1200" dirty="0"/>
            <a:t>() method to determine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of launches on each site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and occurrence of each orbit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and occurrence of mission outcome per orbit type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Creating a landing outcome label that shows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0 when the booster did not land successfully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1 when the booster did land successfully</a:t>
          </a:r>
          <a:endParaRPr lang="en-US" sz="1200" kern="1200"/>
        </a:p>
      </dsp:txBody>
      <dsp:txXfrm>
        <a:off x="2262028" y="1212458"/>
        <a:ext cx="1911573" cy="2980346"/>
      </dsp:txXfrm>
    </dsp:sp>
    <dsp:sp modelId="{CAC510B8-D2C7-4FC6-953D-41A0178B64E3}">
      <dsp:nvSpPr>
        <dsp:cNvPr id="0" name=""/>
        <dsp:cNvSpPr/>
      </dsp:nvSpPr>
      <dsp:spPr>
        <a:xfrm>
          <a:off x="5129389" y="0"/>
          <a:ext cx="669050" cy="5652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0B7AD-2172-4DF9-B9CC-B5DA992BB254}">
      <dsp:nvSpPr>
        <dsp:cNvPr id="0" name=""/>
        <dsp:cNvSpPr/>
      </dsp:nvSpPr>
      <dsp:spPr>
        <a:xfrm>
          <a:off x="4508127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Exploratory Data Analysis</a:t>
          </a:r>
          <a:endParaRPr lang="en-US" sz="1600" kern="1200"/>
        </a:p>
      </dsp:txBody>
      <dsp:txXfrm>
        <a:off x="4508127" y="717366"/>
        <a:ext cx="1911573" cy="424320"/>
      </dsp:txXfrm>
    </dsp:sp>
    <dsp:sp modelId="{5F710E0C-C583-4F3F-84D1-81C6BE8EBCAF}">
      <dsp:nvSpPr>
        <dsp:cNvPr id="0" name=""/>
        <dsp:cNvSpPr/>
      </dsp:nvSpPr>
      <dsp:spPr>
        <a:xfrm>
          <a:off x="4508127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SQL queries to manipulate and evaluate the SpaceX dataset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Pandas and Matplotlib to visualize relationships between variables, and determine patterns</a:t>
          </a:r>
          <a:endParaRPr lang="en-US" sz="1200" kern="1200"/>
        </a:p>
      </dsp:txBody>
      <dsp:txXfrm>
        <a:off x="4508127" y="1212458"/>
        <a:ext cx="1911573" cy="2980346"/>
      </dsp:txXfrm>
    </dsp:sp>
    <dsp:sp modelId="{E1E1B104-4FE1-4BB7-97D7-32CB69AF3A13}">
      <dsp:nvSpPr>
        <dsp:cNvPr id="0" name=""/>
        <dsp:cNvSpPr/>
      </dsp:nvSpPr>
      <dsp:spPr>
        <a:xfrm>
          <a:off x="7375487" y="0"/>
          <a:ext cx="669050" cy="5652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B0462-D7E2-48D9-83BA-984CD3EECF09}">
      <dsp:nvSpPr>
        <dsp:cNvPr id="0" name=""/>
        <dsp:cNvSpPr/>
      </dsp:nvSpPr>
      <dsp:spPr>
        <a:xfrm>
          <a:off x="6754226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Interactive Visual Analytics</a:t>
          </a:r>
          <a:endParaRPr lang="en-US" sz="1600" kern="1200"/>
        </a:p>
      </dsp:txBody>
      <dsp:txXfrm>
        <a:off x="6754226" y="717366"/>
        <a:ext cx="1911573" cy="424320"/>
      </dsp:txXfrm>
    </dsp:sp>
    <dsp:sp modelId="{575B59A9-81EF-4894-8F59-337CF82F889E}">
      <dsp:nvSpPr>
        <dsp:cNvPr id="0" name=""/>
        <dsp:cNvSpPr/>
      </dsp:nvSpPr>
      <dsp:spPr>
        <a:xfrm>
          <a:off x="6754226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Geospatial analytics using Folium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Creating an interactive dashboard using Plotly Dash</a:t>
          </a:r>
          <a:endParaRPr lang="en-US" sz="1200" kern="1200"/>
        </a:p>
      </dsp:txBody>
      <dsp:txXfrm>
        <a:off x="6754226" y="1212458"/>
        <a:ext cx="1911573" cy="2980346"/>
      </dsp:txXfrm>
    </dsp:sp>
    <dsp:sp modelId="{FB627845-8AA2-4811-A031-4AB009695A86}">
      <dsp:nvSpPr>
        <dsp:cNvPr id="0" name=""/>
        <dsp:cNvSpPr/>
      </dsp:nvSpPr>
      <dsp:spPr>
        <a:xfrm>
          <a:off x="9621586" y="0"/>
          <a:ext cx="669050" cy="5652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73352-66C4-44BE-9EFC-AD7388859F80}">
      <dsp:nvSpPr>
        <dsp:cNvPr id="0" name=""/>
        <dsp:cNvSpPr/>
      </dsp:nvSpPr>
      <dsp:spPr>
        <a:xfrm>
          <a:off x="9000325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Modelling and Evaluation</a:t>
          </a:r>
          <a:endParaRPr lang="en-US" sz="1600" kern="1200"/>
        </a:p>
      </dsp:txBody>
      <dsp:txXfrm>
        <a:off x="9000325" y="717366"/>
        <a:ext cx="1911573" cy="424320"/>
      </dsp:txXfrm>
    </dsp:sp>
    <dsp:sp modelId="{10287769-0397-43D5-8454-96F7F52ADE28}">
      <dsp:nvSpPr>
        <dsp:cNvPr id="0" name=""/>
        <dsp:cNvSpPr/>
      </dsp:nvSpPr>
      <dsp:spPr>
        <a:xfrm>
          <a:off x="9000325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Scikit-Learn to: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Pre-process (standardize) the data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Split the data into training and testing data using train_test_split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Train different classification models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Find hyperparameters using GridSearchCV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Plotting confusion matrices for each classification model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Assessing the accuracy of each classification model</a:t>
          </a:r>
          <a:endParaRPr lang="en-US" sz="1200" kern="1200"/>
        </a:p>
      </dsp:txBody>
      <dsp:txXfrm>
        <a:off x="9000325" y="1212458"/>
        <a:ext cx="1911573" cy="2980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5D5F6-A345-498E-9054-776398E0A52E}">
      <dsp:nvSpPr>
        <dsp:cNvPr id="0" name=""/>
        <dsp:cNvSpPr/>
      </dsp:nvSpPr>
      <dsp:spPr>
        <a:xfrm>
          <a:off x="7316" y="99606"/>
          <a:ext cx="1096417" cy="10314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D8455-5157-42C9-9674-C28315600F60}">
      <dsp:nvSpPr>
        <dsp:cNvPr id="0" name=""/>
        <dsp:cNvSpPr/>
      </dsp:nvSpPr>
      <dsp:spPr>
        <a:xfrm>
          <a:off x="7316" y="1280273"/>
          <a:ext cx="3132622" cy="442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i="0" kern="1200" baseline="0"/>
            <a:t>Data Sources</a:t>
          </a:r>
          <a:r>
            <a:rPr lang="en-US" sz="1800" b="0" i="0" kern="1200" baseline="0"/>
            <a:t>:</a:t>
          </a:r>
          <a:endParaRPr lang="en-US" sz="1800" kern="1200"/>
        </a:p>
      </dsp:txBody>
      <dsp:txXfrm>
        <a:off x="7316" y="1280273"/>
        <a:ext cx="3132622" cy="442035"/>
      </dsp:txXfrm>
    </dsp:sp>
    <dsp:sp modelId="{DA75CA05-FC86-4768-903F-EE1F313DF644}">
      <dsp:nvSpPr>
        <dsp:cNvPr id="0" name=""/>
        <dsp:cNvSpPr/>
      </dsp:nvSpPr>
      <dsp:spPr>
        <a:xfrm>
          <a:off x="0" y="1768585"/>
          <a:ext cx="3132622" cy="182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SpaceX API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Utilized SpaceX’s public API to retrieve real-time and historical data.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Gathered information on rocket launches, payloads, missions, and other relevant details.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Web Scraping (Wikipedia)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Extracted data from Wikipedia pages related to space missions.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/>
            <a:t>Focused on SpaceX-specific entries, mission details, and relevant context.</a:t>
          </a:r>
          <a:endParaRPr lang="en-US" sz="1200" kern="1200"/>
        </a:p>
      </dsp:txBody>
      <dsp:txXfrm>
        <a:off x="0" y="1768585"/>
        <a:ext cx="3132622" cy="1825127"/>
      </dsp:txXfrm>
    </dsp:sp>
    <dsp:sp modelId="{9403BD4E-2151-4182-9DC0-8649C1846C96}">
      <dsp:nvSpPr>
        <dsp:cNvPr id="0" name=""/>
        <dsp:cNvSpPr/>
      </dsp:nvSpPr>
      <dsp:spPr>
        <a:xfrm>
          <a:off x="3688148" y="111177"/>
          <a:ext cx="1096417" cy="10314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5EB32-482A-4CC2-BDBB-F0F07CF31C2B}">
      <dsp:nvSpPr>
        <dsp:cNvPr id="0" name=""/>
        <dsp:cNvSpPr/>
      </dsp:nvSpPr>
      <dsp:spPr>
        <a:xfrm>
          <a:off x="3409157" y="1273628"/>
          <a:ext cx="3132622" cy="442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i="0" kern="1200" baseline="0" dirty="0"/>
            <a:t>Data Collection Methods</a:t>
          </a:r>
          <a:r>
            <a:rPr lang="en-US" sz="1800" b="0" i="0" kern="1200" baseline="0" dirty="0"/>
            <a:t>:</a:t>
          </a:r>
          <a:endParaRPr lang="en-US" sz="1800" kern="1200" dirty="0"/>
        </a:p>
      </dsp:txBody>
      <dsp:txXfrm>
        <a:off x="3409157" y="1273628"/>
        <a:ext cx="3132622" cy="442035"/>
      </dsp:txXfrm>
    </dsp:sp>
    <dsp:sp modelId="{19454536-7D44-43E4-949B-74D425925110}">
      <dsp:nvSpPr>
        <dsp:cNvPr id="0" name=""/>
        <dsp:cNvSpPr/>
      </dsp:nvSpPr>
      <dsp:spPr>
        <a:xfrm>
          <a:off x="3409157" y="1803299"/>
          <a:ext cx="3132622" cy="17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API Integration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Connected to SpaceX’s API endpoints using appropriate endpoints (e.g., /launches, /rockets).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Retrieved data in structured formats (JSON, XML, etc.).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Web Scraping</a:t>
          </a:r>
          <a:r>
            <a:rPr lang="en-US" sz="1200" b="0" i="0" kern="1200" baseline="0"/>
            <a:t>: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Identified relevant Wikipedia pages (e.g., “SpaceX launches,” “Falcon 9,” etc.).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Extracted text, tables, and relevant data points.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Cleaned and transformed the scraped data.</a:t>
          </a:r>
          <a:endParaRPr lang="en-US" sz="1200" kern="1200" dirty="0"/>
        </a:p>
      </dsp:txBody>
      <dsp:txXfrm>
        <a:off x="3409157" y="1803299"/>
        <a:ext cx="3132622" cy="1778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A1D90-AA16-49EC-8336-A6FB451F275A}">
      <dsp:nvSpPr>
        <dsp:cNvPr id="0" name=""/>
        <dsp:cNvSpPr/>
      </dsp:nvSpPr>
      <dsp:spPr>
        <a:xfrm>
          <a:off x="0" y="2678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5DA7D-CF37-4C2A-86D5-FA78D07D17B2}">
      <dsp:nvSpPr>
        <dsp:cNvPr id="0" name=""/>
        <dsp:cNvSpPr/>
      </dsp:nvSpPr>
      <dsp:spPr>
        <a:xfrm>
          <a:off x="0" y="2678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As the number of flights increases, the rate of success at a launch site increases, with most early flights being unsuccessful. I.e. with more experience, the success rate increases.</a:t>
          </a:r>
        </a:p>
      </dsp:txBody>
      <dsp:txXfrm>
        <a:off x="0" y="2678"/>
        <a:ext cx="6753497" cy="456753"/>
      </dsp:txXfrm>
    </dsp:sp>
    <dsp:sp modelId="{30FA0478-8542-4946-9FB2-C5F4169FD3CA}">
      <dsp:nvSpPr>
        <dsp:cNvPr id="0" name=""/>
        <dsp:cNvSpPr/>
      </dsp:nvSpPr>
      <dsp:spPr>
        <a:xfrm>
          <a:off x="0" y="459432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15EE0-6F8F-4C1C-A374-165B39F00D4D}">
      <dsp:nvSpPr>
        <dsp:cNvPr id="0" name=""/>
        <dsp:cNvSpPr/>
      </dsp:nvSpPr>
      <dsp:spPr>
        <a:xfrm>
          <a:off x="0" y="459432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Between 2010 and 2013, all landings were unsuccessful (as the success rate is 0).</a:t>
          </a:r>
        </a:p>
      </dsp:txBody>
      <dsp:txXfrm>
        <a:off x="0" y="459432"/>
        <a:ext cx="6753497" cy="456753"/>
      </dsp:txXfrm>
    </dsp:sp>
    <dsp:sp modelId="{5207D034-AC5E-4F13-B7EE-B0F9D954D53C}">
      <dsp:nvSpPr>
        <dsp:cNvPr id="0" name=""/>
        <dsp:cNvSpPr/>
      </dsp:nvSpPr>
      <dsp:spPr>
        <a:xfrm>
          <a:off x="0" y="916185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569B-9D7E-4BB5-8ACA-7951D8090888}">
      <dsp:nvSpPr>
        <dsp:cNvPr id="0" name=""/>
        <dsp:cNvSpPr/>
      </dsp:nvSpPr>
      <dsp:spPr>
        <a:xfrm>
          <a:off x="0" y="916185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After 2013, the success rate generally increased, despite small dips in 2018 and 2020.</a:t>
          </a:r>
        </a:p>
      </dsp:txBody>
      <dsp:txXfrm>
        <a:off x="0" y="916185"/>
        <a:ext cx="6753497" cy="456753"/>
      </dsp:txXfrm>
    </dsp:sp>
    <dsp:sp modelId="{FC339FC2-A18E-400F-8A3F-F7FC2C07DD07}">
      <dsp:nvSpPr>
        <dsp:cNvPr id="0" name=""/>
        <dsp:cNvSpPr/>
      </dsp:nvSpPr>
      <dsp:spPr>
        <a:xfrm>
          <a:off x="0" y="1372939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5EF08-D7FD-4AB6-97EE-F4156F7564E2}">
      <dsp:nvSpPr>
        <dsp:cNvPr id="0" name=""/>
        <dsp:cNvSpPr/>
      </dsp:nvSpPr>
      <dsp:spPr>
        <a:xfrm>
          <a:off x="0" y="1372939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After 2016, there was always a greater than 50% chance of success.</a:t>
          </a:r>
        </a:p>
      </dsp:txBody>
      <dsp:txXfrm>
        <a:off x="0" y="1372939"/>
        <a:ext cx="6753497" cy="456753"/>
      </dsp:txXfrm>
    </dsp:sp>
    <dsp:sp modelId="{6E2C5007-1206-4BCE-BF83-8C3E17A9DCD8}">
      <dsp:nvSpPr>
        <dsp:cNvPr id="0" name=""/>
        <dsp:cNvSpPr/>
      </dsp:nvSpPr>
      <dsp:spPr>
        <a:xfrm>
          <a:off x="0" y="1829692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99DF7-6496-4611-A8E6-226F55C92BE9}">
      <dsp:nvSpPr>
        <dsp:cNvPr id="0" name=""/>
        <dsp:cNvSpPr/>
      </dsp:nvSpPr>
      <dsp:spPr>
        <a:xfrm>
          <a:off x="0" y="1829692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Orbit types ES-L1, GEO, HEO, and SSO, have the highest (100%) success rate.</a:t>
          </a:r>
        </a:p>
      </dsp:txBody>
      <dsp:txXfrm>
        <a:off x="0" y="1829692"/>
        <a:ext cx="6753497" cy="456753"/>
      </dsp:txXfrm>
    </dsp:sp>
    <dsp:sp modelId="{15F55AC3-847A-4212-BC31-5C887D9DECB9}">
      <dsp:nvSpPr>
        <dsp:cNvPr id="0" name=""/>
        <dsp:cNvSpPr/>
      </dsp:nvSpPr>
      <dsp:spPr>
        <a:xfrm>
          <a:off x="0" y="2286446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A7509-40D5-470F-868E-BC7EF3589C60}">
      <dsp:nvSpPr>
        <dsp:cNvPr id="0" name=""/>
        <dsp:cNvSpPr/>
      </dsp:nvSpPr>
      <dsp:spPr>
        <a:xfrm>
          <a:off x="0" y="2286446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100% success rate of GEO, HEO, and ES-L1 orbits can be explained by only having 1 flight into the respective orbits. </a:t>
          </a:r>
        </a:p>
      </dsp:txBody>
      <dsp:txXfrm>
        <a:off x="0" y="2286446"/>
        <a:ext cx="6753497" cy="456753"/>
      </dsp:txXfrm>
    </dsp:sp>
    <dsp:sp modelId="{8D1DF5D9-BCA8-4BB7-86F7-28F38A7B6C1D}">
      <dsp:nvSpPr>
        <dsp:cNvPr id="0" name=""/>
        <dsp:cNvSpPr/>
      </dsp:nvSpPr>
      <dsp:spPr>
        <a:xfrm>
          <a:off x="0" y="2743199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459AA-86D1-4233-B12A-DE121BD8B4A9}">
      <dsp:nvSpPr>
        <dsp:cNvPr id="0" name=""/>
        <dsp:cNvSpPr/>
      </dsp:nvSpPr>
      <dsp:spPr>
        <a:xfrm>
          <a:off x="0" y="2743199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100% success rate in SSO is more impressive, with 5 successful flights.</a:t>
          </a:r>
        </a:p>
      </dsp:txBody>
      <dsp:txXfrm>
        <a:off x="0" y="2743199"/>
        <a:ext cx="6753497" cy="456753"/>
      </dsp:txXfrm>
    </dsp:sp>
    <dsp:sp modelId="{AADF1719-4E66-4A2C-A1CF-56A85EE1803C}">
      <dsp:nvSpPr>
        <dsp:cNvPr id="0" name=""/>
        <dsp:cNvSpPr/>
      </dsp:nvSpPr>
      <dsp:spPr>
        <a:xfrm>
          <a:off x="0" y="3199952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F0BA5-A81D-4D67-9496-35A6CBCE4681}">
      <dsp:nvSpPr>
        <dsp:cNvPr id="0" name=""/>
        <dsp:cNvSpPr/>
      </dsp:nvSpPr>
      <dsp:spPr>
        <a:xfrm>
          <a:off x="0" y="3199952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orbit types PO, ISS, and LEO, have more success with heavy payloads:</a:t>
          </a:r>
        </a:p>
      </dsp:txBody>
      <dsp:txXfrm>
        <a:off x="0" y="3199952"/>
        <a:ext cx="6753497" cy="456753"/>
      </dsp:txXfrm>
    </dsp:sp>
    <dsp:sp modelId="{CDF3DE99-DC7F-4EE4-ADB8-31A764A08E3A}">
      <dsp:nvSpPr>
        <dsp:cNvPr id="0" name=""/>
        <dsp:cNvSpPr/>
      </dsp:nvSpPr>
      <dsp:spPr>
        <a:xfrm>
          <a:off x="0" y="3656706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DCC22-454B-4129-B6C4-F4D1A95C8ED0}">
      <dsp:nvSpPr>
        <dsp:cNvPr id="0" name=""/>
        <dsp:cNvSpPr/>
      </dsp:nvSpPr>
      <dsp:spPr>
        <a:xfrm>
          <a:off x="0" y="3656706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VLEO (Very Low Earth Orbit) launches are associated with heavier payloads, which makes intuitive sense.</a:t>
          </a:r>
        </a:p>
      </dsp:txBody>
      <dsp:txXfrm>
        <a:off x="0" y="3656706"/>
        <a:ext cx="6753497" cy="456753"/>
      </dsp:txXfrm>
    </dsp:sp>
    <dsp:sp modelId="{6834827A-13A5-46D6-8D01-3ECB925A015C}">
      <dsp:nvSpPr>
        <dsp:cNvPr id="0" name=""/>
        <dsp:cNvSpPr/>
      </dsp:nvSpPr>
      <dsp:spPr>
        <a:xfrm>
          <a:off x="0" y="4113459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9F73E-5579-41A8-9D7C-F5D2623435BA}">
      <dsp:nvSpPr>
        <dsp:cNvPr id="0" name=""/>
        <dsp:cNvSpPr/>
      </dsp:nvSpPr>
      <dsp:spPr>
        <a:xfrm>
          <a:off x="0" y="4113459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launch site KSC LC-39 A had the most successful launches, with 41.7% of the total successful launches, and also the highest rate of successful launches, with a 76.9% success rate. </a:t>
          </a:r>
        </a:p>
      </dsp:txBody>
      <dsp:txXfrm>
        <a:off x="0" y="4113459"/>
        <a:ext cx="6753497" cy="456753"/>
      </dsp:txXfrm>
    </dsp:sp>
    <dsp:sp modelId="{72C5878A-0091-4B49-BD78-A7CDF49C2F1B}">
      <dsp:nvSpPr>
        <dsp:cNvPr id="0" name=""/>
        <dsp:cNvSpPr/>
      </dsp:nvSpPr>
      <dsp:spPr>
        <a:xfrm>
          <a:off x="0" y="4570213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B1797-0965-4772-AD98-18CF3BB7AFE8}">
      <dsp:nvSpPr>
        <dsp:cNvPr id="0" name=""/>
        <dsp:cNvSpPr/>
      </dsp:nvSpPr>
      <dsp:spPr>
        <a:xfrm>
          <a:off x="0" y="4570213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success for massive payloads (over 4000kg) is lower than that for low payloads.</a:t>
          </a:r>
        </a:p>
      </dsp:txBody>
      <dsp:txXfrm>
        <a:off x="0" y="4570213"/>
        <a:ext cx="6753497" cy="456753"/>
      </dsp:txXfrm>
    </dsp:sp>
    <dsp:sp modelId="{60D320F7-B557-477B-A0F6-44F99E9DDA0D}">
      <dsp:nvSpPr>
        <dsp:cNvPr id="0" name=""/>
        <dsp:cNvSpPr/>
      </dsp:nvSpPr>
      <dsp:spPr>
        <a:xfrm>
          <a:off x="0" y="5026966"/>
          <a:ext cx="6753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0FC6B-238B-4EF0-A707-5898D68BCDA4}">
      <dsp:nvSpPr>
        <dsp:cNvPr id="0" name=""/>
        <dsp:cNvSpPr/>
      </dsp:nvSpPr>
      <dsp:spPr>
        <a:xfrm>
          <a:off x="0" y="5026966"/>
          <a:ext cx="6753497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best performing classification model is the Decision Tree model, with an accuracy of 94.44%. </a:t>
          </a:r>
        </a:p>
      </dsp:txBody>
      <dsp:txXfrm>
        <a:off x="0" y="5026966"/>
        <a:ext cx="6753497" cy="456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github.com/SilverRisha/IBM-Applied-Data-Science-capstone/blob/main/Proccess/labs-jupyter-spacex-Data%20wrangling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Risha/IBM-Applied-Data-Science-capstone/blob/main/Proccess/labs-jupyter-spacex-Data%20wrangling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Risha/IBM-Applied-Data-Science-capstone/blob/main/Proccess/jupyter-labs-eda-dataviz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Risha/IBM-Applied-Data-Science-capstone/blob/main/Proccess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Risha/IBM-Applied-Data-Science-capstone/blob/main/Proccess/lab_jupyter_launch_site_location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lverRisha/IBM-Applied-Data-Science-capstone/blob/main/Proccess/spacex_dash_app.py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verRisha/IBM-Applied-Data-Science-capstone/blob/main/Proccess/05.%20Predictive%20Analysis%20(Classification)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6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hub.com/SilverRisha/IBM-Applied-Data-Science-capstone/blob/main/Proccess/jupyter-labs-spacex-data-collection-api.ipynb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364182"/>
            <a:ext cx="603179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Ossama</a:t>
            </a:r>
            <a:r>
              <a:rPr lang="en-US" sz="36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Taha</a:t>
            </a:r>
          </a:p>
          <a:p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5.3.2024</a:t>
            </a:r>
            <a:endParaRPr lang="en-US" sz="28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F2C7F-EB5E-2BAE-5991-485FC2B661CA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3E022-90F4-FF74-88BD-22B44B8FEB79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SpaceX dataset contains several Space X  launch facilities, and each location is in the </a:t>
            </a:r>
            <a:r>
              <a:rPr lang="en-GB" sz="1400" dirty="0" err="1">
                <a:latin typeface="Consolas" panose="020B0609020204030204" pitchFamily="49" charset="0"/>
              </a:rPr>
              <a:t>LaunchSite</a:t>
            </a:r>
            <a:r>
              <a:rPr lang="en-GB" sz="1400" dirty="0"/>
              <a:t> column.</a:t>
            </a:r>
          </a:p>
          <a:p>
            <a:pPr marL="342900" indent="-342900"/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dirty="0"/>
              <a:t>Initial Data Exploration:</a:t>
            </a:r>
          </a:p>
          <a:p>
            <a:pPr marL="342900" indent="-342900"/>
            <a:r>
              <a:rPr lang="en-GB" sz="1400" dirty="0"/>
              <a:t>Using the </a:t>
            </a:r>
            <a:r>
              <a:rPr lang="en-GB" sz="1400" dirty="0">
                <a:latin typeface="Consolas" panose="020B0609020204030204" pitchFamily="49" charset="0"/>
              </a:rPr>
              <a:t>.</a:t>
            </a:r>
            <a:r>
              <a:rPr lang="en-GB" sz="1400" dirty="0" err="1"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9A7FE-611A-2DDD-99D2-E74D016D4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660249" y="2872451"/>
            <a:ext cx="4639786" cy="207508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C670F-18D9-7A09-5DC6-D0662CC1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004" y="1457120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395F9-408E-813F-AA2D-DA7D6D74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405" y="2819713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DB292-7261-BE76-E09C-88DCBB757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296" y="3309246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D405F12-01A8-6783-CA54-2270131B5498}"/>
              </a:ext>
            </a:extLst>
          </p:cNvPr>
          <p:cNvSpPr/>
          <p:nvPr/>
        </p:nvSpPr>
        <p:spPr>
          <a:xfrm>
            <a:off x="8423390" y="1361658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7CEFAF-D43A-78C5-F094-31ACC35960BE}"/>
              </a:ext>
            </a:extLst>
          </p:cNvPr>
          <p:cNvSpPr/>
          <p:nvPr/>
        </p:nvSpPr>
        <p:spPr>
          <a:xfrm>
            <a:off x="6096000" y="253480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F4E5CC-C74A-FE3F-1326-0874D8ED07C2}"/>
              </a:ext>
            </a:extLst>
          </p:cNvPr>
          <p:cNvSpPr/>
          <p:nvPr/>
        </p:nvSpPr>
        <p:spPr>
          <a:xfrm>
            <a:off x="9043616" y="3213133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D974F-8EA9-AB20-15EA-12BE26245A5B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7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F2C7F-EB5E-2BAE-5991-485FC2B661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MANIPULATION/WRANGLING – PANDAS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/>
          </p:cNvSpPr>
          <p:nvPr/>
        </p:nvSpPr>
        <p:spPr>
          <a:xfrm>
            <a:off x="8131277" y="5614811"/>
            <a:ext cx="2159342" cy="316154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D974F-8EA9-AB20-15EA-12BE26245A5B}"/>
              </a:ext>
            </a:extLst>
          </p:cNvPr>
          <p:cNvSpPr txBox="1"/>
          <p:nvPr/>
        </p:nvSpPr>
        <p:spPr>
          <a:xfrm>
            <a:off x="9980934" y="5978384"/>
            <a:ext cx="655949" cy="21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GB" sz="78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GitHub Link</a:t>
            </a:r>
            <a:endParaRPr lang="en-GB" sz="10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AE9099-49F0-4D2D-0CE6-3196F1277981}"/>
              </a:ext>
            </a:extLst>
          </p:cNvPr>
          <p:cNvSpPr txBox="1">
            <a:spLocks/>
          </p:cNvSpPr>
          <p:nvPr/>
        </p:nvSpPr>
        <p:spPr>
          <a:xfrm>
            <a:off x="300446" y="1894115"/>
            <a:ext cx="11168743" cy="42966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24" lvl="1" indent="0" defTabSz="713232">
              <a:spcBef>
                <a:spcPts val="390"/>
              </a:spcBef>
              <a:buNone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Context:</a:t>
            </a:r>
          </a:p>
          <a:p>
            <a:pPr marL="267462" indent="-267462" defTabSz="713232">
              <a:spcBef>
                <a:spcPts val="780"/>
              </a:spcBef>
            </a:pP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landing outcome is shown in the </a:t>
            </a:r>
            <a:r>
              <a:rPr lang="en-GB" sz="16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Outcome</a:t>
            </a: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column: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True Ocean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 the mission outcome was successfully  landed to a specific region of the ocean 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False Ocean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mission outcome was unsuccessfully landed to a specific region of the ocean. 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True RTLS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 the mission outcome was successfully  landed to a ground pad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False RTLS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mission outcome was unsuccessfully landed to a ground pad.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True ASDS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mission outcome was successfully  landed to a drone ship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False ASDS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the mission outcome was unsuccessfully landed to a drone ship. 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None ASDS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None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None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these represent a failure to land.</a:t>
            </a:r>
          </a:p>
          <a:p>
            <a:pPr marL="406146" lvl="1" indent="-267462" defTabSz="713232">
              <a:spcBef>
                <a:spcPts val="390"/>
              </a:spcBef>
            </a:pP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34924" lvl="1" indent="0" defTabSz="713232">
              <a:spcBef>
                <a:spcPts val="390"/>
              </a:spcBef>
              <a:buNone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Wrangling:</a:t>
            </a:r>
          </a:p>
          <a:p>
            <a:pPr marL="222885" indent="-222885" defTabSz="713232">
              <a:spcBef>
                <a:spcPts val="780"/>
              </a:spcBef>
            </a:pP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22885" indent="-222885" defTabSz="713232">
              <a:spcBef>
                <a:spcPts val="780"/>
              </a:spcBef>
            </a:pP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done by:</a:t>
            </a:r>
          </a:p>
          <a:p>
            <a:pPr marL="361569" lvl="1" indent="-222885" defTabSz="713232">
              <a:spcBef>
                <a:spcPts val="390"/>
              </a:spcBef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Defining a set of unsuccessful (bad) outcomes,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  <a:endParaRPr lang="en-GB" sz="1200" kern="1200" dirty="0">
              <a:solidFill>
                <a:srgbClr val="005C98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61569" lvl="1" indent="-222885" defTabSz="713232">
              <a:spcBef>
                <a:spcPts val="390"/>
              </a:spcBef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a list,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landing_class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the element is 0 if the corresponding  row  in  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Outcome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 the set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otherwise, it’s 1. </a:t>
            </a:r>
          </a:p>
          <a:p>
            <a:pPr marL="361569" lvl="1" indent="-222885" defTabSz="713232">
              <a:spcBef>
                <a:spcPts val="390"/>
              </a:spcBef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 that  contains the values from the list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landing_class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361569" lvl="1" indent="-222885" defTabSz="713232">
              <a:spcBef>
                <a:spcPts val="390"/>
              </a:spcBef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 the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DataFrame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a .csv file.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7330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Isosceles Triangle 20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/>
          </p:cNvSpPr>
          <p:nvPr/>
        </p:nvSpPr>
        <p:spPr>
          <a:xfrm>
            <a:off x="8575826" y="5462772"/>
            <a:ext cx="2596847" cy="380210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fld id="{5075537C-CA84-1446-933C-8E9D027F9201}" type="slidenum">
              <a:rPr lang="en-US" sz="1000" kern="1200">
                <a:latin typeface="+mn-lt"/>
                <a:ea typeface="+mn-ea"/>
                <a:cs typeface="+mn-cs"/>
              </a:rPr>
              <a:pPr defTabSz="859536">
                <a:spcAft>
                  <a:spcPts val="600"/>
                </a:spcAft>
              </a:pPr>
              <a:t>12</a:t>
            </a:fld>
            <a:endParaRPr lang="en-US" sz="1050"/>
          </a:p>
        </p:txBody>
      </p:sp>
      <p:sp>
        <p:nvSpPr>
          <p:cNvPr id="167" name="Text Placeholder 4">
            <a:extLst>
              <a:ext uri="{FF2B5EF4-FFF2-40B4-BE49-F238E27FC236}">
                <a16:creationId xmlns:a16="http://schemas.microsoft.com/office/drawing/2014/main" id="{2410F0BF-690A-7F80-FE31-AA19F8AF3D8F}"/>
              </a:ext>
            </a:extLst>
          </p:cNvPr>
          <p:cNvSpPr txBox="1">
            <a:spLocks/>
          </p:cNvSpPr>
          <p:nvPr/>
        </p:nvSpPr>
        <p:spPr>
          <a:xfrm>
            <a:off x="709215" y="714571"/>
            <a:ext cx="3272027" cy="793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9536">
              <a:spcAft>
                <a:spcPts val="600"/>
              </a:spcAft>
            </a:pPr>
            <a:r>
              <a:rPr lang="en-GB" sz="1100" b="1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SCATTER CHARTS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8EAE8788-F4DD-9BF7-C39D-FE0CB1BB2060}"/>
              </a:ext>
            </a:extLst>
          </p:cNvPr>
          <p:cNvSpPr txBox="1">
            <a:spLocks/>
          </p:cNvSpPr>
          <p:nvPr/>
        </p:nvSpPr>
        <p:spPr>
          <a:xfrm>
            <a:off x="709215" y="1846334"/>
            <a:ext cx="3272027" cy="3858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884" indent="-214884" defTabSz="859536">
              <a:spcBef>
                <a:spcPts val="940"/>
              </a:spcBef>
            </a:pPr>
            <a:r>
              <a:rPr lang="en-US" sz="1200" kern="1200">
                <a:latin typeface="+mn-lt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US" sz="1200" kern="1200">
                <a:latin typeface="+mn-lt"/>
                <a:ea typeface="+mn-ea"/>
                <a:cs typeface="+mn-cs"/>
              </a:rPr>
              <a:t>Flight Number and Launch Site 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US" sz="1200" kern="1200">
                <a:latin typeface="+mn-lt"/>
                <a:ea typeface="+mn-ea"/>
                <a:cs typeface="+mn-cs"/>
              </a:rPr>
              <a:t>Payload and Launch Site 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US" sz="1200" kern="1200">
                <a:latin typeface="+mn-lt"/>
                <a:ea typeface="+mn-ea"/>
                <a:cs typeface="+mn-cs"/>
              </a:rPr>
              <a:t>Orbit Type and Flight Number 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US" sz="1200" kern="1200">
                <a:latin typeface="+mn-lt"/>
                <a:ea typeface="+mn-ea"/>
                <a:cs typeface="+mn-cs"/>
              </a:rPr>
              <a:t>Payload and Orbit Type </a:t>
            </a:r>
          </a:p>
          <a:p>
            <a:pPr marL="268605" indent="-268605" defTabSz="859536">
              <a:spcBef>
                <a:spcPts val="940"/>
              </a:spcBef>
            </a:pPr>
            <a:endParaRPr lang="en-US" sz="1200" kern="1200"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</a:pPr>
            <a:endParaRPr lang="en-US" sz="1200" kern="1200"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</a:pPr>
            <a:endParaRPr lang="en-US" sz="1200" kern="1200">
              <a:latin typeface="+mn-lt"/>
              <a:ea typeface="+mn-ea"/>
              <a:cs typeface="+mn-cs"/>
            </a:endParaRPr>
          </a:p>
          <a:p>
            <a:pPr marL="285750" indent="-285750"/>
            <a:endParaRPr lang="en-US" sz="1400" dirty="0"/>
          </a:p>
        </p:txBody>
      </p:sp>
      <p:sp>
        <p:nvSpPr>
          <p:cNvPr id="169" name="Text Placeholder 6">
            <a:extLst>
              <a:ext uri="{FF2B5EF4-FFF2-40B4-BE49-F238E27FC236}">
                <a16:creationId xmlns:a16="http://schemas.microsoft.com/office/drawing/2014/main" id="{1D43A0DF-AA0F-FA3C-98B5-C8757B7A5474}"/>
              </a:ext>
            </a:extLst>
          </p:cNvPr>
          <p:cNvSpPr txBox="1">
            <a:spLocks/>
          </p:cNvSpPr>
          <p:nvPr/>
        </p:nvSpPr>
        <p:spPr>
          <a:xfrm>
            <a:off x="4463845" y="1015016"/>
            <a:ext cx="3272027" cy="793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59536">
              <a:spcBef>
                <a:spcPts val="940"/>
              </a:spcBef>
              <a:buNone/>
            </a:pPr>
            <a:r>
              <a:rPr lang="en-GB" sz="1200" b="1" kern="1200" dirty="0">
                <a:latin typeface="+mn-lt"/>
                <a:ea typeface="+mn-ea"/>
                <a:cs typeface="+mn-cs"/>
              </a:rPr>
              <a:t>BAR CHART</a:t>
            </a:r>
            <a:endParaRPr lang="en-GB" sz="1400" b="1" dirty="0"/>
          </a:p>
        </p:txBody>
      </p:sp>
      <p:sp>
        <p:nvSpPr>
          <p:cNvPr id="170" name="Text Placeholder 5">
            <a:extLst>
              <a:ext uri="{FF2B5EF4-FFF2-40B4-BE49-F238E27FC236}">
                <a16:creationId xmlns:a16="http://schemas.microsoft.com/office/drawing/2014/main" id="{3A14D4EC-DD6C-0C77-1441-949305AC466B}"/>
              </a:ext>
            </a:extLst>
          </p:cNvPr>
          <p:cNvSpPr txBox="1">
            <a:spLocks/>
          </p:cNvSpPr>
          <p:nvPr/>
        </p:nvSpPr>
        <p:spPr>
          <a:xfrm>
            <a:off x="4463845" y="1846334"/>
            <a:ext cx="3272027" cy="3858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884" indent="-214884" defTabSz="859536">
              <a:spcBef>
                <a:spcPts val="940"/>
              </a:spcBef>
            </a:pPr>
            <a:r>
              <a:rPr lang="en-GB" sz="1200" kern="1200" dirty="0">
                <a:latin typeface="+mn-lt"/>
                <a:ea typeface="+mn-ea"/>
                <a:cs typeface="+mn-cs"/>
              </a:rPr>
              <a:t>A bar chart was produced to visualize the relationship between: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GB" sz="1200" kern="1200" dirty="0">
                <a:latin typeface="+mn-lt"/>
                <a:ea typeface="+mn-ea"/>
                <a:cs typeface="+mn-cs"/>
              </a:rPr>
              <a:t>Success Rate and Orbit Type </a:t>
            </a:r>
          </a:p>
          <a:p>
            <a:pPr marL="268605" indent="-268605" defTabSz="859536">
              <a:spcBef>
                <a:spcPts val="940"/>
              </a:spcBef>
            </a:pP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</a:pP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</a:pP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285750" indent="-285750"/>
            <a:endParaRPr lang="en-GB" sz="1400" dirty="0"/>
          </a:p>
        </p:txBody>
      </p:sp>
      <p:sp>
        <p:nvSpPr>
          <p:cNvPr id="171" name="Text Placeholder 8">
            <a:extLst>
              <a:ext uri="{FF2B5EF4-FFF2-40B4-BE49-F238E27FC236}">
                <a16:creationId xmlns:a16="http://schemas.microsoft.com/office/drawing/2014/main" id="{5392FC50-DBD8-B374-079E-40F970A7C995}"/>
              </a:ext>
            </a:extLst>
          </p:cNvPr>
          <p:cNvSpPr txBox="1">
            <a:spLocks/>
          </p:cNvSpPr>
          <p:nvPr/>
        </p:nvSpPr>
        <p:spPr>
          <a:xfrm>
            <a:off x="8212297" y="1015016"/>
            <a:ext cx="3272027" cy="793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59536">
              <a:spcBef>
                <a:spcPts val="940"/>
              </a:spcBef>
              <a:buNone/>
            </a:pPr>
            <a:r>
              <a:rPr lang="en-GB" sz="1200" b="1" kern="1200" dirty="0">
                <a:latin typeface="+mn-lt"/>
                <a:ea typeface="+mn-ea"/>
                <a:cs typeface="+mn-cs"/>
              </a:rPr>
              <a:t>LINE CHARTS</a:t>
            </a:r>
            <a:endParaRPr lang="en-GB" sz="1400" b="1" dirty="0"/>
          </a:p>
        </p:txBody>
      </p:sp>
      <p:sp>
        <p:nvSpPr>
          <p:cNvPr id="172" name="Text Placeholder 7">
            <a:extLst>
              <a:ext uri="{FF2B5EF4-FFF2-40B4-BE49-F238E27FC236}">
                <a16:creationId xmlns:a16="http://schemas.microsoft.com/office/drawing/2014/main" id="{D3F952F5-1D35-B09A-B916-B034F474535B}"/>
              </a:ext>
            </a:extLst>
          </p:cNvPr>
          <p:cNvSpPr txBox="1">
            <a:spLocks/>
          </p:cNvSpPr>
          <p:nvPr/>
        </p:nvSpPr>
        <p:spPr>
          <a:xfrm>
            <a:off x="8212297" y="1846334"/>
            <a:ext cx="3272027" cy="3858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884" indent="-214884" defTabSz="859536">
              <a:spcBef>
                <a:spcPts val="940"/>
              </a:spcBef>
            </a:pPr>
            <a:r>
              <a:rPr lang="en-GB" sz="1200" kern="1200" dirty="0">
                <a:latin typeface="+mn-lt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68605" indent="-268605" defTabSz="859536">
              <a:spcBef>
                <a:spcPts val="940"/>
              </a:spcBef>
            </a:pPr>
            <a:r>
              <a:rPr lang="en-GB" sz="1200" kern="1200" dirty="0">
                <a:latin typeface="+mn-lt"/>
                <a:ea typeface="+mn-ea"/>
                <a:cs typeface="+mn-cs"/>
              </a:rPr>
              <a:t>Success Rate and Year (i.e. the launch success yearly trend) </a:t>
            </a:r>
          </a:p>
          <a:p>
            <a:pPr marL="268605" indent="-268605" defTabSz="859536">
              <a:spcBef>
                <a:spcPts val="940"/>
              </a:spcBef>
            </a:pP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268605" indent="-268605" defTabSz="859536">
              <a:spcBef>
                <a:spcPts val="940"/>
              </a:spcBef>
            </a:pPr>
            <a:endParaRPr lang="en-GB" sz="1200" kern="1200" dirty="0">
              <a:latin typeface="+mn-lt"/>
              <a:ea typeface="+mn-ea"/>
              <a:cs typeface="+mn-cs"/>
            </a:endParaRPr>
          </a:p>
          <a:p>
            <a:pPr marL="285750" indent="-285750"/>
            <a:endParaRPr lang="en-GB" sz="1050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5EE3B2E-E300-7946-7A22-409CCF70443D}"/>
              </a:ext>
            </a:extLst>
          </p:cNvPr>
          <p:cNvSpPr/>
          <p:nvPr/>
        </p:nvSpPr>
        <p:spPr>
          <a:xfrm>
            <a:off x="1926377" y="3687815"/>
            <a:ext cx="837701" cy="837701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809370A-7A5C-70B2-79EB-AF7F6CC80DD4}"/>
              </a:ext>
            </a:extLst>
          </p:cNvPr>
          <p:cNvSpPr/>
          <p:nvPr/>
        </p:nvSpPr>
        <p:spPr>
          <a:xfrm>
            <a:off x="2074206" y="4291453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3C5363F-16A0-5949-361B-CF21FF3BFE55}"/>
              </a:ext>
            </a:extLst>
          </p:cNvPr>
          <p:cNvSpPr/>
          <p:nvPr/>
        </p:nvSpPr>
        <p:spPr>
          <a:xfrm>
            <a:off x="2123483" y="4131304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8D9EAB6D-2B88-0118-BAD8-AF2C17DE1068}"/>
              </a:ext>
            </a:extLst>
          </p:cNvPr>
          <p:cNvSpPr/>
          <p:nvPr/>
        </p:nvSpPr>
        <p:spPr>
          <a:xfrm>
            <a:off x="2295951" y="4155942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A5FFEB40-070D-783D-75C0-F88EE4BC9ED8}"/>
              </a:ext>
            </a:extLst>
          </p:cNvPr>
          <p:cNvSpPr/>
          <p:nvPr/>
        </p:nvSpPr>
        <p:spPr>
          <a:xfrm>
            <a:off x="2295951" y="3983474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15B3F031-5E32-8967-CE31-2FB777AE382F}"/>
              </a:ext>
            </a:extLst>
          </p:cNvPr>
          <p:cNvSpPr/>
          <p:nvPr/>
        </p:nvSpPr>
        <p:spPr>
          <a:xfrm>
            <a:off x="2456099" y="3934198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1716687-54BE-AE53-1A66-B64AA94C6599}"/>
              </a:ext>
            </a:extLst>
          </p:cNvPr>
          <p:cNvSpPr/>
          <p:nvPr/>
        </p:nvSpPr>
        <p:spPr>
          <a:xfrm>
            <a:off x="2628567" y="3934198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271FCEE3-7FA6-B88D-49DD-1E6C584452C5}"/>
              </a:ext>
            </a:extLst>
          </p:cNvPr>
          <p:cNvSpPr/>
          <p:nvPr/>
        </p:nvSpPr>
        <p:spPr>
          <a:xfrm>
            <a:off x="2628567" y="3749411"/>
            <a:ext cx="98553" cy="98553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F12584D4-8662-A604-0B9F-4CDACBF14281}"/>
              </a:ext>
            </a:extLst>
          </p:cNvPr>
          <p:cNvSpPr/>
          <p:nvPr/>
        </p:nvSpPr>
        <p:spPr>
          <a:xfrm>
            <a:off x="5684906" y="3687815"/>
            <a:ext cx="837701" cy="837701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08585B65-A792-8CD3-3E05-41D572DFD49A}"/>
              </a:ext>
            </a:extLst>
          </p:cNvPr>
          <p:cNvSpPr/>
          <p:nvPr/>
        </p:nvSpPr>
        <p:spPr>
          <a:xfrm>
            <a:off x="5832736" y="3946517"/>
            <a:ext cx="135510" cy="4311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F185302-9B15-BC60-8939-8129196BC494}"/>
              </a:ext>
            </a:extLst>
          </p:cNvPr>
          <p:cNvSpPr/>
          <p:nvPr/>
        </p:nvSpPr>
        <p:spPr>
          <a:xfrm>
            <a:off x="6017523" y="3687815"/>
            <a:ext cx="135510" cy="68987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B515E8D5-E364-E819-AB4E-3925540018FB}"/>
              </a:ext>
            </a:extLst>
          </p:cNvPr>
          <p:cNvSpPr/>
          <p:nvPr/>
        </p:nvSpPr>
        <p:spPr>
          <a:xfrm>
            <a:off x="6202310" y="3946517"/>
            <a:ext cx="135510" cy="4311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B782E82-DFD2-5C2F-1C7A-7E3CFF64E98C}"/>
              </a:ext>
            </a:extLst>
          </p:cNvPr>
          <p:cNvSpPr/>
          <p:nvPr/>
        </p:nvSpPr>
        <p:spPr>
          <a:xfrm>
            <a:off x="6387097" y="4155942"/>
            <a:ext cx="135510" cy="221744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0528F37-7C92-F706-D0E1-B5F27A2E340D}"/>
              </a:ext>
            </a:extLst>
          </p:cNvPr>
          <p:cNvSpPr/>
          <p:nvPr/>
        </p:nvSpPr>
        <p:spPr>
          <a:xfrm>
            <a:off x="9463920" y="3687815"/>
            <a:ext cx="837701" cy="837701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9CC18173-5DD8-B86C-4D1C-38D0330E0FAE}"/>
              </a:ext>
            </a:extLst>
          </p:cNvPr>
          <p:cNvSpPr/>
          <p:nvPr/>
        </p:nvSpPr>
        <p:spPr>
          <a:xfrm>
            <a:off x="9585879" y="3897240"/>
            <a:ext cx="715741" cy="420082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05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F202629-F1E3-7DF7-BE7A-84102F6AAEE6}"/>
              </a:ext>
            </a:extLst>
          </p:cNvPr>
          <p:cNvSpPr txBox="1"/>
          <p:nvPr/>
        </p:nvSpPr>
        <p:spPr>
          <a:xfrm>
            <a:off x="643467" y="4828177"/>
            <a:ext cx="3272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800" kern="1200">
                <a:latin typeface="+mn-lt"/>
                <a:ea typeface="+mn-ea"/>
                <a:cs typeface="+mn-cs"/>
              </a:rPr>
              <a:t>Scatter charts are useful to observe relationships, or correlations, between two numeric variables.</a:t>
            </a:r>
            <a:endParaRPr lang="en-US" sz="9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BF6E0BE-DA36-AD2C-51B0-1EFEB4196841}"/>
              </a:ext>
            </a:extLst>
          </p:cNvPr>
          <p:cNvSpPr txBox="1"/>
          <p:nvPr/>
        </p:nvSpPr>
        <p:spPr>
          <a:xfrm>
            <a:off x="4417922" y="4828177"/>
            <a:ext cx="3272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GB" sz="800" kern="1200" dirty="0">
                <a:latin typeface="+mn-lt"/>
                <a:ea typeface="+mn-ea"/>
                <a:cs typeface="+mn-cs"/>
              </a:rPr>
              <a:t>Bar charts are used to compare a numerical value to a categorical variable. Horizontal or vertical bar charts can be used, depending on the size of the data.</a:t>
            </a:r>
            <a:endParaRPr lang="en-GB" sz="9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CA53243-14CA-C7FB-1C0D-DFB900D2C443}"/>
              </a:ext>
            </a:extLst>
          </p:cNvPr>
          <p:cNvSpPr txBox="1"/>
          <p:nvPr/>
        </p:nvSpPr>
        <p:spPr>
          <a:xfrm>
            <a:off x="8274421" y="4828177"/>
            <a:ext cx="3274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GB" sz="800" kern="1200" dirty="0">
                <a:latin typeface="+mn-lt"/>
                <a:ea typeface="+mn-ea"/>
                <a:cs typeface="+mn-cs"/>
              </a:rPr>
              <a:t>Line charts contain numerical values on both axes, and are generally used to show the change of a variable over time.</a:t>
            </a:r>
            <a:endParaRPr lang="en-GB" sz="900" dirty="0"/>
          </a:p>
        </p:txBody>
      </p:sp>
      <p:sp>
        <p:nvSpPr>
          <p:cNvPr id="191" name="Title 1">
            <a:extLst>
              <a:ext uri="{FF2B5EF4-FFF2-40B4-BE49-F238E27FC236}">
                <a16:creationId xmlns:a16="http://schemas.microsoft.com/office/drawing/2014/main" id="{9AB95543-0BE5-1782-EF90-1EB1C857FEA1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Exploratory data analysis (</a:t>
            </a:r>
            <a:r>
              <a:rPr lang="en-US" dirty="0" err="1"/>
              <a:t>eda</a:t>
            </a:r>
            <a:r>
              <a:rPr lang="en-US" dirty="0"/>
              <a:t>) – visualization</a:t>
            </a:r>
          </a:p>
        </p:txBody>
      </p:sp>
      <p:sp>
        <p:nvSpPr>
          <p:cNvPr id="192" name="TextBox 191">
            <a:hlinkClick r:id="rId2"/>
            <a:extLst>
              <a:ext uri="{FF2B5EF4-FFF2-40B4-BE49-F238E27FC236}">
                <a16:creationId xmlns:a16="http://schemas.microsoft.com/office/drawing/2014/main" id="{82145576-C48F-DA35-385A-5A6152A2B2CD}"/>
              </a:ext>
            </a:extLst>
          </p:cNvPr>
          <p:cNvSpPr txBox="1"/>
          <p:nvPr/>
        </p:nvSpPr>
        <p:spPr>
          <a:xfrm>
            <a:off x="10232147" y="692464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2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460116-8BD5-72ED-E621-665469D1B3BA}"/>
              </a:ext>
            </a:extLst>
          </p:cNvPr>
          <p:cNvSpPr txBox="1">
            <a:spLocks/>
          </p:cNvSpPr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(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–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/>
          </p:cNvSpPr>
          <p:nvPr/>
        </p:nvSpPr>
        <p:spPr>
          <a:xfrm>
            <a:off x="7988286" y="5680465"/>
            <a:ext cx="2200878" cy="322235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fld id="{5075537C-CA84-1446-933C-8E9D027F9201}" type="slidenum"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3152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1B6A77-E501-C910-6CB1-AA3EBEFF605B}"/>
              </a:ext>
            </a:extLst>
          </p:cNvPr>
          <p:cNvSpPr txBox="1">
            <a:spLocks/>
          </p:cNvSpPr>
          <p:nvPr/>
        </p:nvSpPr>
        <p:spPr>
          <a:xfrm>
            <a:off x="222069" y="2007704"/>
            <a:ext cx="11969931" cy="4510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 defTabSz="731520">
              <a:spcBef>
                <a:spcPts val="800"/>
              </a:spcBef>
            </a:pPr>
            <a:r>
              <a:rPr lang="en-GB" sz="1800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To gather some information about the dataset, some SQL queries were performed. </a:t>
            </a:r>
          </a:p>
          <a:p>
            <a:pPr marL="182880" indent="-182880" defTabSz="731520">
              <a:spcBef>
                <a:spcPts val="800"/>
              </a:spcBef>
            </a:pPr>
            <a:endParaRPr lang="en-GB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2880" indent="-182880" defTabSz="731520">
              <a:spcBef>
                <a:spcPts val="800"/>
              </a:spcBef>
            </a:pPr>
            <a:r>
              <a: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SQL queries performed on the data set were used to: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the names of the unique launch sites in the space mission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5 records where launch sites begin with the string ‘CCA’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the total payload mass carried by boosters launched by NASA (CRS)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 the average payload mass carried by booster version F9 v1.1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date when the first successful landing outcome on a ground pad was achieved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the boosters which had success on a drone ship and a payload mass between 4000 and 6000 kg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total number of successful and failed mission outcomes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the booster versions which have carried the maximum payload mass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failed landing outcomes on drone ships, their booster versions, and launch site names for 2015</a:t>
            </a:r>
          </a:p>
          <a:p>
            <a:pPr marL="274320" indent="-274320" defTabSz="73152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n-GB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7C256-6DFA-574B-E6B3-36771E9FEBEA}"/>
              </a:ext>
            </a:extLst>
          </p:cNvPr>
          <p:cNvSpPr txBox="1"/>
          <p:nvPr/>
        </p:nvSpPr>
        <p:spPr>
          <a:xfrm>
            <a:off x="9405986" y="1031219"/>
            <a:ext cx="13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GitHub Link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93BEE-8C91-CC30-13F3-E6734D29257B}"/>
              </a:ext>
            </a:extLst>
          </p:cNvPr>
          <p:cNvSpPr txBox="1">
            <a:spLocks/>
          </p:cNvSpPr>
          <p:nvPr/>
        </p:nvSpPr>
        <p:spPr>
          <a:xfrm>
            <a:off x="5991225" y="279400"/>
            <a:ext cx="5362576" cy="189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Geospatial analysis – 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/>
          </p:cNvSpPr>
          <p:nvPr/>
        </p:nvSpPr>
        <p:spPr>
          <a:xfrm>
            <a:off x="8080663" y="5616053"/>
            <a:ext cx="2149622" cy="314731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8043FC-4672-ACA6-51CD-34847C0C4D56}"/>
              </a:ext>
            </a:extLst>
          </p:cNvPr>
          <p:cNvSpPr txBox="1">
            <a:spLocks/>
          </p:cNvSpPr>
          <p:nvPr/>
        </p:nvSpPr>
        <p:spPr>
          <a:xfrm>
            <a:off x="838199" y="1907177"/>
            <a:ext cx="9668726" cy="4001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308" indent="-178308" defTabSz="713232">
              <a:spcBef>
                <a:spcPts val="780"/>
              </a:spcBef>
            </a:pPr>
            <a:r>
              <a:rPr lang="en-GB" sz="2000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The following steps were taken to visualize the launch data on an interactive map:</a:t>
            </a:r>
          </a:p>
          <a:p>
            <a:pPr marL="178308" indent="-178308" defTabSz="713232">
              <a:spcBef>
                <a:spcPts val="780"/>
              </a:spcBef>
            </a:pPr>
            <a:endParaRPr lang="en-GB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6616" indent="-356616" defTabSz="713232">
              <a:spcBef>
                <a:spcPts val="780"/>
              </a:spcBef>
              <a:buFont typeface="+mj-lt"/>
              <a:buAutoNum type="arabicPeriod"/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 all launch sites on a map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Initialise the map using a Folium 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Map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folium.Circle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each launch site on the launch map</a:t>
            </a:r>
          </a:p>
          <a:p>
            <a:pPr marL="891540" lvl="2" indent="0" defTabSz="713232">
              <a:spcBef>
                <a:spcPts val="390"/>
              </a:spcBef>
              <a:buNone/>
            </a:pP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6616" indent="-356616" defTabSz="713232">
              <a:spcBef>
                <a:spcPts val="780"/>
              </a:spcBef>
              <a:buFont typeface="+mj-lt"/>
              <a:buAutoNum type="arabicPeriod"/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 the success/failed launches for each site on a map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many launches have the same coordinates, it makes sense to cluster them together. 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clustering them, assign a marker colour of successful (class = 1) as green, and failed (class = 0) as red.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put the launches into clusters, for each launch, add a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MarkerCluster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object.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 icon as a text label, assigning the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icon_color</a:t>
            </a:r>
            <a:r>
              <a:rPr lang="en-GB" sz="120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marker_colour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determined previously.</a:t>
            </a:r>
          </a:p>
          <a:p>
            <a:pPr marL="891540" lvl="2" indent="0" defTabSz="713232">
              <a:spcBef>
                <a:spcPts val="390"/>
              </a:spcBef>
              <a:buNone/>
            </a:pP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6616" indent="-356616" defTabSz="713232">
              <a:spcBef>
                <a:spcPts val="780"/>
              </a:spcBef>
              <a:buFont typeface="+mj-lt"/>
              <a:buAutoNum type="arabicPeriod"/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distances between a launch site to its proximities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explore the proximities of launch sites, calculations of distances between points can be made using the </a:t>
            </a:r>
            <a:r>
              <a:rPr lang="en-GB" sz="120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20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values.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marking a point using the </a:t>
            </a:r>
            <a:r>
              <a:rPr lang="en-GB" sz="120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20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values, create a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 to show the distance.</a:t>
            </a:r>
          </a:p>
          <a:p>
            <a:pPr marL="505206" lvl="2" indent="-222885" defTabSz="713232">
              <a:spcBef>
                <a:spcPts val="390"/>
              </a:spcBef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display the distance line between two points, draw a </a:t>
            </a:r>
            <a:r>
              <a:rPr lang="en-GB" sz="120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folium.PolyLine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add this to the map.</a:t>
            </a:r>
          </a:p>
          <a:p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8E01B-1956-0ECE-30A0-DB5A89009D5B}"/>
              </a:ext>
            </a:extLst>
          </p:cNvPr>
          <p:cNvSpPr txBox="1"/>
          <p:nvPr/>
        </p:nvSpPr>
        <p:spPr>
          <a:xfrm>
            <a:off x="7399274" y="1305812"/>
            <a:ext cx="175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GitHub Link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11A48-E3D3-DDF5-A399-0EBC7F493FFE}"/>
              </a:ext>
            </a:extLst>
          </p:cNvPr>
          <p:cNvSpPr txBox="1">
            <a:spLocks/>
          </p:cNvSpPr>
          <p:nvPr/>
        </p:nvSpPr>
        <p:spPr>
          <a:xfrm>
            <a:off x="4003962" y="68263"/>
            <a:ext cx="8153401" cy="189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Interactive dashboard –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/>
          </p:cNvSpPr>
          <p:nvPr/>
        </p:nvSpPr>
        <p:spPr>
          <a:xfrm>
            <a:off x="8080663" y="5616053"/>
            <a:ext cx="2149622" cy="314731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ED6BE8F-1823-6DA1-1395-9C5F44CA5455}"/>
              </a:ext>
            </a:extLst>
          </p:cNvPr>
          <p:cNvSpPr txBox="1">
            <a:spLocks/>
          </p:cNvSpPr>
          <p:nvPr/>
        </p:nvSpPr>
        <p:spPr>
          <a:xfrm>
            <a:off x="83025" y="2028825"/>
            <a:ext cx="11270776" cy="3949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308" indent="-178308" defTabSz="713232">
              <a:spcBef>
                <a:spcPts val="780"/>
              </a:spcBef>
            </a:pPr>
            <a:r>
              <a:rPr lang="en-GB" sz="1248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The following plots were added to a </a:t>
            </a:r>
            <a:r>
              <a:rPr lang="en-GB" sz="1248" kern="1200" dirty="0" err="1">
                <a:solidFill>
                  <a:srgbClr val="A22C00"/>
                </a:solidFill>
                <a:latin typeface="+mn-lt"/>
                <a:ea typeface="+mn-ea"/>
                <a:cs typeface="+mn-cs"/>
              </a:rPr>
              <a:t>Plotly</a:t>
            </a:r>
            <a:r>
              <a:rPr lang="en-GB" sz="1248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 Dash dashboard to have an interactive visualisation of the data:</a:t>
            </a:r>
          </a:p>
          <a:p>
            <a:pPr marL="178308" indent="-178308" defTabSz="713232">
              <a:spcBef>
                <a:spcPts val="780"/>
              </a:spcBef>
            </a:pPr>
            <a:endParaRPr lang="en-GB" sz="218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6616" indent="-356616" defTabSz="713232">
              <a:spcBef>
                <a:spcPts val="780"/>
              </a:spcBef>
              <a:buFont typeface="+mj-lt"/>
              <a:buAutoNum type="arabicPeriod"/>
            </a:pPr>
            <a:r>
              <a:rPr lang="en-GB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 chart (</a:t>
            </a:r>
            <a:r>
              <a:rPr lang="en-GB" sz="2184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px.pie</a:t>
            </a:r>
            <a:r>
              <a:rPr lang="en-GB" sz="2184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lang="en-GB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showing the total successful launches per site 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makes it clear to see which sites are most successful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chart could also be filtered (using a </a:t>
            </a:r>
            <a:r>
              <a:rPr lang="en-GB" sz="156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dcc.Dropdown</a:t>
            </a:r>
            <a:r>
              <a:rPr lang="en-GB" sz="156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object) to see the success/failure ratio for an individual site</a:t>
            </a:r>
          </a:p>
          <a:p>
            <a:pPr marL="406146" lvl="1" indent="-267462" defTabSz="713232">
              <a:spcBef>
                <a:spcPts val="390"/>
              </a:spcBef>
            </a:pPr>
            <a:endParaRPr lang="en-GB" sz="187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6616" indent="-356616" defTabSz="713232">
              <a:spcBef>
                <a:spcPts val="780"/>
              </a:spcBef>
              <a:buFont typeface="+mj-lt"/>
              <a:buAutoNum type="arabicPeriod"/>
            </a:pPr>
            <a:r>
              <a:rPr lang="en-GB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Scatter graph (</a:t>
            </a:r>
            <a:r>
              <a:rPr lang="en-GB" sz="2184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px.scatter</a:t>
            </a:r>
            <a:r>
              <a:rPr lang="en-GB" sz="2184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lang="en-GB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to show the correlation between outcome (success or not) and payload mass (kg)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could be filtered (using a </a:t>
            </a:r>
            <a:r>
              <a:rPr lang="en-GB" sz="1560" kern="1200" dirty="0" err="1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RangeSlider</a:t>
            </a:r>
            <a:r>
              <a:rPr lang="en-GB" sz="156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lang="en-GB" sz="1872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object) by ranges of payload masses</a:t>
            </a:r>
          </a:p>
          <a:p>
            <a:pPr marL="406146" lvl="1" indent="-267462" defTabSz="713232">
              <a:spcBef>
                <a:spcPts val="390"/>
              </a:spcBef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8E528-7EE3-83CE-86FF-0DAA7D86E465}"/>
              </a:ext>
            </a:extLst>
          </p:cNvPr>
          <p:cNvSpPr txBox="1"/>
          <p:nvPr/>
        </p:nvSpPr>
        <p:spPr>
          <a:xfrm>
            <a:off x="10230285" y="1353739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GitHub Link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064F3D5-0AE6-29F4-C321-C8C99C7919C5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A67070-490B-EF2F-BC07-5EEA90CAE2D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Predictive Analysis - Classification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99523-4F2B-5C81-9EC1-60BD7F1C5293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0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160B21A-5E96-D462-16B2-FCC27EB626E7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019B43-4DEC-6386-3166-281EE6BC43DA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2D21CE-34F3-0B09-3BAE-6212A2D8CC03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57DFE75-AA3D-56C4-132C-9822E9BA702F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000" dirty="0"/>
              <a:t>Check the tuned hyperparameters (</a:t>
            </a:r>
            <a:r>
              <a:rPr lang="en-GB" sz="1000" dirty="0" err="1">
                <a:latin typeface="Consolas" panose="020B0609020204030204" pitchFamily="49" charset="0"/>
              </a:rPr>
              <a:t>best_params</a:t>
            </a:r>
            <a:r>
              <a:rPr lang="en-GB" sz="1000" dirty="0"/>
              <a:t>_)</a:t>
            </a:r>
          </a:p>
          <a:p>
            <a:pPr marL="647700" lvl="2" indent="-285750"/>
            <a:r>
              <a:rPr lang="en-GB" sz="1000" dirty="0"/>
              <a:t>Check the accuracy (</a:t>
            </a:r>
            <a:r>
              <a:rPr lang="en-GB" sz="1000" dirty="0">
                <a:latin typeface="Consolas" panose="020B0609020204030204" pitchFamily="49" charset="0"/>
              </a:rPr>
              <a:t>score </a:t>
            </a:r>
            <a:r>
              <a:rPr lang="en-GB" sz="1000" dirty="0"/>
              <a:t>and</a:t>
            </a:r>
            <a:r>
              <a:rPr lang="en-GB" sz="1000" dirty="0">
                <a:latin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6AD3850-87BF-208E-23B1-1BC2E7411DDE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79C6ED-B950-8C47-CC51-79FA92D68CC7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478622-3A5F-0B58-42A3-72C07C1A5160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17987BB-2FB1-77DE-5788-A0D0EBEE6D9D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42A777-995F-DA4C-1A8C-D5BB27C5DB3A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616272-CF36-552B-72B7-EFCE8B0436B7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05EE7C-8BB3-63D2-0C74-7994EEDA4BEF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16E210-771A-DCFD-2C6C-1EE54DA5C7E4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F08308-2DAA-FCE9-B8E1-06D35B25A4C9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D67C69-807B-0D62-F00D-DA00D713255B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ECD2982-F007-0753-A9E9-AFBCCD4EDE0A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3" name="Graphic 31" descr="Trophy with solid fill">
            <a:extLst>
              <a:ext uri="{FF2B5EF4-FFF2-40B4-BE49-F238E27FC236}">
                <a16:creationId xmlns:a16="http://schemas.microsoft.com/office/drawing/2014/main" id="{F221625F-B1E8-D6FD-EC2F-1DD9BE5B599A}"/>
              </a:ext>
            </a:extLst>
          </p:cNvPr>
          <p:cNvSpPr/>
          <p:nvPr/>
        </p:nvSpPr>
        <p:spPr>
          <a:xfrm>
            <a:off x="11367534" y="2344071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/>
              <a:t>1</a:t>
            </a:r>
          </a:p>
        </p:txBody>
      </p:sp>
      <p:grpSp>
        <p:nvGrpSpPr>
          <p:cNvPr id="24" name="Graphic 34" descr="Gears with solid fill">
            <a:extLst>
              <a:ext uri="{FF2B5EF4-FFF2-40B4-BE49-F238E27FC236}">
                <a16:creationId xmlns:a16="http://schemas.microsoft.com/office/drawing/2014/main" id="{9F809E93-0B0E-C2AF-FD18-660BE5849B83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7812FF-2156-6D25-555D-59509B3FAAA9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3030B4-6B7E-C6DD-72DA-A6A1A0FB9ABC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1CE8BA77-9464-3E22-F944-563232A7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85" b="2785"/>
          <a:stretch>
            <a:fillRect/>
          </a:stretch>
        </p:blipFill>
        <p:spPr>
          <a:xfrm>
            <a:off x="5303838" y="0"/>
            <a:ext cx="688816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119A2C-629E-9065-B38F-BE5EF993FC96}"/>
              </a:ext>
            </a:extLst>
          </p:cNvPr>
          <p:cNvSpPr txBox="1">
            <a:spLocks/>
          </p:cNvSpPr>
          <p:nvPr/>
        </p:nvSpPr>
        <p:spPr>
          <a:xfrm>
            <a:off x="362783" y="606779"/>
            <a:ext cx="4104382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results</a:t>
            </a:r>
            <a:r>
              <a:rPr lang="en-GB" dirty="0"/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6B615C34-7A17-9509-C30C-CF5FEB7F3214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41ED6F8-95B3-2E7C-50CF-A28711C1EFC4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56FE8D0D-E79C-9C42-DE49-9AFECBFF756D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9D999-1759-708E-3434-1AE5BBD03D2C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 Site VS. FLIGHT NUMBER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FC269E1-65C9-44E8-45EF-2B9FD767CACF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/>
              <a:t>The scatter plot of Launch Site vs. Flight Number shows that:</a:t>
            </a:r>
          </a:p>
          <a:p>
            <a:pPr marL="285750"/>
            <a:r>
              <a:rPr lang="en-US" sz="1500"/>
              <a:t>As the number of flights increases, the rate of success at a launch site increases. </a:t>
            </a:r>
          </a:p>
          <a:p>
            <a:pPr marL="285750"/>
            <a:r>
              <a:rPr lang="en-US" sz="1500"/>
              <a:t>Most of the early flights (flight numbers &lt; 30) were launched from CCAFS SLC 40, and were generally unsuccessful. </a:t>
            </a:r>
          </a:p>
          <a:p>
            <a:pPr marL="285750"/>
            <a:r>
              <a:rPr lang="en-US" sz="1500"/>
              <a:t>The flights from VAFB SLC 4E also show this trend, that earlier flights were less successful.</a:t>
            </a:r>
          </a:p>
          <a:p>
            <a:pPr marL="285750"/>
            <a:r>
              <a:rPr lang="en-US" sz="1500"/>
              <a:t>No early flights were launched from KSC LC 39A, so the launches from this site are more successful.</a:t>
            </a:r>
          </a:p>
          <a:p>
            <a:pPr marL="285750"/>
            <a:r>
              <a:rPr lang="en-US" sz="1500"/>
              <a:t>Above a flight number of around 30, there are significantly more successful landings (Class = 1).</a:t>
            </a:r>
          </a:p>
          <a:p>
            <a:pPr marL="285750"/>
            <a:endParaRPr lang="en-US" sz="1500"/>
          </a:p>
          <a:p>
            <a:endParaRPr lang="en-US" sz="150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31050EC-0343-C524-E22E-41415344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92" y="625683"/>
            <a:ext cx="6111072" cy="5551280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A79D3E3-C4AF-190A-D4AF-D2768C9CC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693761"/>
              </p:ext>
            </p:extLst>
          </p:nvPr>
        </p:nvGraphicFramePr>
        <p:xfrm>
          <a:off x="958697" y="2113240"/>
          <a:ext cx="5167086" cy="332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F605A-6584-0B17-0FB3-39AD23432C38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vs. PAYLOAD MASS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27BE1C-B8F8-8A90-FFF2-B3A305F004B8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/>
              <a:t>The scatter plot of Launch Site vs. Payload Mass shows that:</a:t>
            </a:r>
          </a:p>
          <a:p>
            <a:pPr marL="285750"/>
            <a:r>
              <a:rPr lang="en-US" sz="1500"/>
              <a:t>Above a payload mass of around 7000 kg, there are very few unsuccessful landings, but there is also far less data for these heavier launches.</a:t>
            </a:r>
          </a:p>
          <a:p>
            <a:pPr marL="285750"/>
            <a:r>
              <a:rPr lang="en-US" sz="1500"/>
              <a:t>There is no clear correlation between payload mass and success rate for a given launch site. </a:t>
            </a:r>
          </a:p>
          <a:p>
            <a:pPr marL="285750"/>
            <a:r>
              <a:rPr lang="en-US" sz="150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D28AA37-FBE2-A1AF-7217-071045B12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519851"/>
            <a:ext cx="6440424" cy="3762943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36BF3-6970-A58B-756A-36A8FF229260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1C8AE7-2DD4-6CD0-1343-C85359894731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/>
              <a:t>The bar chart of Success Rate vs. Orbit Type shows that the following orbits have the highest (100%) success rate:</a:t>
            </a:r>
          </a:p>
          <a:p>
            <a:pPr marL="285750"/>
            <a:r>
              <a:rPr lang="en-US" sz="1700"/>
              <a:t>ES-L1 (Earth-Sun First Lagrangian Point)</a:t>
            </a:r>
          </a:p>
          <a:p>
            <a:pPr marL="285750"/>
            <a:r>
              <a:rPr lang="en-US" sz="1700"/>
              <a:t>GEO (Geostationary Orbit)</a:t>
            </a:r>
          </a:p>
          <a:p>
            <a:pPr marL="285750"/>
            <a:r>
              <a:rPr lang="en-US" sz="1700"/>
              <a:t>HEO (High Earth Orbit)</a:t>
            </a:r>
          </a:p>
          <a:p>
            <a:pPr marL="285750"/>
            <a:r>
              <a:rPr lang="en-US" sz="1700"/>
              <a:t>SSO (Sun-synchronous Orbit)</a:t>
            </a:r>
          </a:p>
          <a:p>
            <a:pPr marL="285750"/>
            <a:endParaRPr lang="en-US" sz="1700"/>
          </a:p>
          <a:p>
            <a:r>
              <a:rPr lang="en-US" sz="1700"/>
              <a:t>The orbit with the lowest (0%) success rate is:</a:t>
            </a:r>
          </a:p>
          <a:p>
            <a:pPr marL="285750"/>
            <a:r>
              <a:rPr lang="en-US" sz="1700"/>
              <a:t>SO (Heliocentric Orbit)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68E069-5BF8-0B86-3290-F70126E68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215278"/>
            <a:ext cx="6440424" cy="4372089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FD099-B527-3684-4936-2BBB5777BB36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Orbit Type vs. flight number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67A7C89-BBDD-C25A-2169-A4920C48955B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/>
              <a:t>This scatter plot of Orbit Type vs. Flight number shows a few useful things that the previous plots did not, such as:</a:t>
            </a:r>
          </a:p>
          <a:p>
            <a:pPr marL="285750"/>
            <a:r>
              <a:rPr lang="en-US" sz="1500"/>
              <a:t>The 100% success rate of GEO, HEO, and ES-L1 orbits can be explained by only having 1 flight into the respective orbits. </a:t>
            </a:r>
          </a:p>
          <a:p>
            <a:pPr marL="285750"/>
            <a:r>
              <a:rPr lang="en-US" sz="1500"/>
              <a:t>The 100% success rate in SSO is more impressive, with 5 successful flights.</a:t>
            </a:r>
          </a:p>
          <a:p>
            <a:pPr marL="285750"/>
            <a:r>
              <a:rPr lang="en-US" sz="1500"/>
              <a:t>There is little relationship between Flight Number and Success Rate for GTO.</a:t>
            </a:r>
          </a:p>
          <a:p>
            <a:pPr marL="285750"/>
            <a:r>
              <a:rPr lang="en-US" sz="150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/>
            <a:endParaRPr lang="en-US" sz="1500"/>
          </a:p>
          <a:p>
            <a:endParaRPr lang="en-US" sz="150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D37DCD7-1F38-049F-D2DE-F0706B20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287043"/>
            <a:ext cx="6440424" cy="4228560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285A9-7723-D422-3891-6CE08F39C9C7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ORBIT TYPE VS. PAYLOAD MASS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AD5E29-6006-3603-7BA7-92AD03E59548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/>
              <a:t>This scatter plot of Orbit Type vs. Payload Mass shows that:</a:t>
            </a:r>
          </a:p>
          <a:p>
            <a:pPr marL="285750"/>
            <a:r>
              <a:rPr lang="en-US" sz="1500"/>
              <a:t>The following orbit types have more success with heavy payloads:</a:t>
            </a:r>
          </a:p>
          <a:p>
            <a:pPr marL="463550" lvl="1"/>
            <a:r>
              <a:rPr lang="en-US" sz="1500"/>
              <a:t>PO (although the number of data points is small)</a:t>
            </a:r>
          </a:p>
          <a:p>
            <a:pPr marL="463550" lvl="1"/>
            <a:r>
              <a:rPr lang="en-US" sz="1500"/>
              <a:t>ISS</a:t>
            </a:r>
          </a:p>
          <a:p>
            <a:pPr marL="463550" lvl="1"/>
            <a:r>
              <a:rPr lang="en-US" sz="1500"/>
              <a:t>LEO</a:t>
            </a:r>
          </a:p>
          <a:p>
            <a:pPr marL="285750"/>
            <a:r>
              <a:rPr lang="en-US" sz="1500"/>
              <a:t>For GTO, the relationship between payload mass and success rate is unclear.</a:t>
            </a:r>
          </a:p>
          <a:p>
            <a:pPr marL="285750"/>
            <a:r>
              <a:rPr lang="en-US" sz="1500"/>
              <a:t>VLEO (Very Low Earth Orbit) launches are associated with heavier payloads, which makes intuitive sense.</a:t>
            </a:r>
          </a:p>
          <a:p>
            <a:pPr marL="285750"/>
            <a:endParaRPr lang="en-US" sz="1500"/>
          </a:p>
          <a:p>
            <a:endParaRPr lang="en-US" sz="150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9D9041E-7A23-4698-5410-947A4536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323767"/>
            <a:ext cx="6440424" cy="415511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7E3589-6352-0116-5306-45212773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ORBIT TYPE VS. PAYLOAD MASS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34AB10-10A4-193D-9D07-95F5A14A033C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This scatter plot of Orbit Type vs. Payload Mass shows that: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 following orbit types have more success with heavy payloads:</a:t>
            </a:r>
          </a:p>
          <a:p>
            <a:pPr marL="463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PO (although the number of data points is small)</a:t>
            </a:r>
          </a:p>
          <a:p>
            <a:pPr marL="463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ISS</a:t>
            </a:r>
          </a:p>
          <a:p>
            <a:pPr marL="463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LEO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For GTO, the relationship between payload mass and success rate is unclear.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VLEO (Very Low Earth Orbit) launches are associated with heavier payloads, which makes intuitive sense.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68F76AF-4522-1DD3-A210-008C644D5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323767"/>
            <a:ext cx="6440424" cy="415511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4382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6D07B6-F07C-E1E7-9CE4-70157E83EC1C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23ADCA-63D9-AB58-9E7C-4315D8522C52}"/>
              </a:ext>
            </a:extLst>
          </p:cNvPr>
          <p:cNvSpPr txBox="1">
            <a:spLocks/>
          </p:cNvSpPr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The line chart of yearly average success rate shows that:</a:t>
            </a:r>
          </a:p>
          <a:p>
            <a:pPr marL="285750"/>
            <a:r>
              <a:rPr lang="en-US" sz="1800"/>
              <a:t>Between 2010 and 2013, all landings were unsuccessful (as the success rate is 0).</a:t>
            </a:r>
          </a:p>
          <a:p>
            <a:pPr marL="285750"/>
            <a:r>
              <a:rPr lang="en-US" sz="1800"/>
              <a:t>After 2013, the success rate generally increased, despite small dips in 2018 and 2020.</a:t>
            </a:r>
          </a:p>
          <a:p>
            <a:pPr marL="285750"/>
            <a:r>
              <a:rPr lang="en-US" sz="1800"/>
              <a:t>After 2016, there was always a greater than 50% chance of success.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9EA54EE5-385E-B435-CF54-FC745F4AD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215278"/>
            <a:ext cx="6440424" cy="4372089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5D66E-4270-6ABD-ECD7-46C941893729}"/>
              </a:ext>
            </a:extLst>
          </p:cNvPr>
          <p:cNvSpPr txBox="1">
            <a:spLocks/>
          </p:cNvSpPr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9482411" y="4525999"/>
            <a:ext cx="1796050" cy="262964"/>
          </a:xfrm>
          <a:prstGeom prst="rect">
            <a:avLst/>
          </a:prstGeom>
        </p:spPr>
        <p:txBody>
          <a:bodyPr/>
          <a:lstStyle/>
          <a:p>
            <a:pPr defTabSz="594360">
              <a:spcAft>
                <a:spcPts val="600"/>
              </a:spcAft>
            </a:pPr>
            <a:fld id="{5075537C-CA84-1446-933C-8E9D027F9201}" type="slidenum">
              <a:rPr lang="en-US" sz="117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94360"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712B7E6-B669-3E2C-1EF5-7494E4E36A6D}"/>
              </a:ext>
            </a:extLst>
          </p:cNvPr>
          <p:cNvSpPr txBox="1">
            <a:spLocks/>
          </p:cNvSpPr>
          <p:nvPr/>
        </p:nvSpPr>
        <p:spPr>
          <a:xfrm>
            <a:off x="4041648" y="1528803"/>
            <a:ext cx="7452360" cy="3241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8590" indent="-148590" defTabSz="594360">
              <a:spcBef>
                <a:spcPts val="650"/>
              </a:spcBef>
            </a:pPr>
            <a:r>
              <a:rPr lang="en-GB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names of the unique launch sites.</a:t>
            </a: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endParaRPr lang="en-GB" sz="18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8590" indent="-148590" defTabSz="594360">
              <a:spcBef>
                <a:spcPts val="650"/>
              </a:spcBef>
            </a:pPr>
            <a:r>
              <a:rPr lang="en-GB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word </a:t>
            </a:r>
            <a:r>
              <a:rPr lang="en-GB" sz="1820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lang="en-GB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returns only unique values from the </a:t>
            </a:r>
            <a:r>
              <a:rPr lang="en-GB" sz="182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lang="en-GB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 of the </a:t>
            </a:r>
            <a:r>
              <a:rPr lang="en-GB" sz="1820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lang="en-GB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529D3-D881-81D0-BE26-F179445B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402" y="2080869"/>
            <a:ext cx="1274606" cy="1490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E48BCC-9D9F-D972-0696-F0C10B843250}"/>
              </a:ext>
            </a:extLst>
          </p:cNvPr>
          <p:cNvSpPr/>
          <p:nvPr/>
        </p:nvSpPr>
        <p:spPr>
          <a:xfrm>
            <a:off x="9284595" y="2667299"/>
            <a:ext cx="640591" cy="3173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A518A1-71A2-E9AA-B19B-AB6883131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32" y="2336191"/>
            <a:ext cx="4959451" cy="9795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9D177-6059-9931-0656-FDE0CEB0E0E7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Launch Site Names Begin with 'CCA'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8EB70DC-C5C0-DFE7-B399-780EB474B5F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6DB843-2E41-60B6-68E3-9487D543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CBB2A-DDC5-61DD-2407-A03B893A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BF9EBD1-5A3D-B762-58EA-8D7ADD4AAD3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D789B-5857-D11D-D99E-F25058AF820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Total Payload Mass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5A7DC3-5C08-85B7-3A22-052D7CC3B45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E186C54-FD3D-4BAB-07AF-DC8E6B4C9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ADD58-0142-B324-289F-97A793BA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6C5D4CF-C6EB-5251-BC3A-BCDF05FA1DA3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4D75A-AECD-52C9-FEFD-F0EA2DDD733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387709" y="5932313"/>
            <a:ext cx="2400597" cy="351477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0A6E81-7637-6A23-6D1F-6795CECEB80D}"/>
              </a:ext>
            </a:extLst>
          </p:cNvPr>
          <p:cNvSpPr txBox="1">
            <a:spLocks/>
          </p:cNvSpPr>
          <p:nvPr/>
        </p:nvSpPr>
        <p:spPr>
          <a:xfrm>
            <a:off x="1115595" y="1926266"/>
            <a:ext cx="9981649" cy="43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average payload mass carried by booster version F9 v1.1.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average of the </a:t>
            </a:r>
            <a:r>
              <a:rPr lang="en-GB" sz="2436" kern="1200" dirty="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lang="en-GB" sz="2436" kern="1200" dirty="0">
                <a:solidFill>
                  <a:srgbClr val="824700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column, and the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436" kern="1200" dirty="0">
                <a:solidFill>
                  <a:srgbClr val="005C9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D723F-472D-8552-81AB-0C8B1E5B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265" y="3331239"/>
            <a:ext cx="1940421" cy="678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DC5D1F-6B02-A030-1C8E-8231380D0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6" y="2811289"/>
            <a:ext cx="6910030" cy="16974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6D5B90-0278-2790-0F7C-B2389212DD37}"/>
              </a:ext>
            </a:extLst>
          </p:cNvPr>
          <p:cNvSpPr/>
          <p:nvPr/>
        </p:nvSpPr>
        <p:spPr>
          <a:xfrm>
            <a:off x="8123308" y="3447978"/>
            <a:ext cx="856213" cy="424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8257" y="637523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pic>
        <p:nvPicPr>
          <p:cNvPr id="9" name="Picture 8" descr="A graph of a number of satellites&#10;&#10;Description automatically generated">
            <a:extLst>
              <a:ext uri="{FF2B5EF4-FFF2-40B4-BE49-F238E27FC236}">
                <a16:creationId xmlns:a16="http://schemas.microsoft.com/office/drawing/2014/main" id="{DC9B385B-A8E2-ABA0-CCA1-CBFEA6DD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2" r="2796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98256" y="2474260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Summary of methodologies</a:t>
            </a:r>
          </a:p>
          <a:p>
            <a:pPr marL="184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This project follows </a:t>
            </a:r>
            <a:r>
              <a:rPr lang="en-US" sz="1300">
                <a:solidFill>
                  <a:srgbClr val="FFFFFF"/>
                </a:solidFill>
                <a:latin typeface="+mn-lt"/>
              </a:rPr>
              <a:t>these </a:t>
            </a: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steps: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Data Collection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Data Wrangling</a:t>
            </a: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Exploratory Data Analysis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Interactive Visual Analytics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Predictive Analysis (Classification)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Summary of all results</a:t>
            </a:r>
          </a:p>
          <a:p>
            <a:pPr marL="184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This project produced the following outputs and visualizations: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Exploratory Data Analysis (EDA) results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Geospatial analytics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Interactive dashboard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Predictive analysis of classification models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3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C05FC694-0B1F-9AC9-1C18-8C2B0266A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6" r="36530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5" name="Picture 4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372F84E1-AB6E-B7F5-70BA-F5D232D08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51" r="10746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12" name="Picture 1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654832C-984A-C8AC-42FA-976E6EDA7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3" b="-5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14" name="Picture 13" descr="A white rectangular object with colorful dots&#10;&#10;Description automatically generated">
            <a:extLst>
              <a:ext uri="{FF2B5EF4-FFF2-40B4-BE49-F238E27FC236}">
                <a16:creationId xmlns:a16="http://schemas.microsoft.com/office/drawing/2014/main" id="{D25E5ADA-FE0B-60E7-B88B-E1C4B2CE1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09" r="33855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0AA53-42EF-B707-308F-16FC8F08668E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302601" y="5932313"/>
            <a:ext cx="2400597" cy="351477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3D06A5-AAF8-8C26-9730-585B909D7B26}"/>
              </a:ext>
            </a:extLst>
          </p:cNvPr>
          <p:cNvSpPr txBox="1">
            <a:spLocks/>
          </p:cNvSpPr>
          <p:nvPr/>
        </p:nvSpPr>
        <p:spPr>
          <a:xfrm>
            <a:off x="1030486" y="1926266"/>
            <a:ext cx="9981650" cy="43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dates of the first successful landing outcome on ground pad.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minimum of the </a:t>
            </a:r>
            <a:r>
              <a:rPr lang="en-GB" sz="2436" kern="1200">
                <a:solidFill>
                  <a:srgbClr val="824700"/>
                </a:solidFill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lang="en-GB" sz="2436" kern="1200">
                <a:solidFill>
                  <a:srgbClr val="8247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column, i.e. the first date, and 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436" kern="1200">
                <a:solidFill>
                  <a:srgbClr val="005C9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9B752B-0F14-E19A-66B3-080BC26B7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6" y="2814253"/>
            <a:ext cx="6858336" cy="16847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6558AE-5133-D7D7-F09D-16CDCFD0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76" y="3356051"/>
            <a:ext cx="2111037" cy="607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6ABFCB7-6024-6AAA-3BB7-860CF64E0E0A}"/>
              </a:ext>
            </a:extLst>
          </p:cNvPr>
          <p:cNvSpPr/>
          <p:nvPr/>
        </p:nvSpPr>
        <p:spPr>
          <a:xfrm>
            <a:off x="8038200" y="3447978"/>
            <a:ext cx="856213" cy="424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2B5B5-2AAE-2486-624C-19558521FF9E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374051" y="5825985"/>
            <a:ext cx="2397189" cy="350978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978FD-E596-03AD-8B1F-3971A0513EA6}"/>
              </a:ext>
            </a:extLst>
          </p:cNvPr>
          <p:cNvSpPr txBox="1">
            <a:spLocks/>
          </p:cNvSpPr>
          <p:nvPr/>
        </p:nvSpPr>
        <p:spPr>
          <a:xfrm>
            <a:off x="1112260" y="1825625"/>
            <a:ext cx="9967479" cy="4326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filter the results to include only those that satisfy both conditions in the brackets (as 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also used). 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D002CB-6A01-B1B5-648E-D1FF2BDD5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0" y="2906018"/>
            <a:ext cx="6861095" cy="12906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AE41C-89DE-7148-FE30-BBF769EB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541" y="2655671"/>
            <a:ext cx="1814219" cy="180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82C3335-9F18-CC4F-6FA6-DCB8A47EC885}"/>
              </a:ext>
            </a:extLst>
          </p:cNvPr>
          <p:cNvSpPr/>
          <p:nvPr/>
        </p:nvSpPr>
        <p:spPr>
          <a:xfrm>
            <a:off x="8110025" y="3345177"/>
            <a:ext cx="854997" cy="42350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9D25E-2924-B662-E5DC-7FEDEC0A3E80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291884" y="5932313"/>
            <a:ext cx="2400597" cy="351477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321BC9-8CCD-E09A-A611-022B07C78A6C}"/>
              </a:ext>
            </a:extLst>
          </p:cNvPr>
          <p:cNvSpPr txBox="1">
            <a:spLocks/>
          </p:cNvSpPr>
          <p:nvPr/>
        </p:nvSpPr>
        <p:spPr>
          <a:xfrm>
            <a:off x="1019769" y="1926266"/>
            <a:ext cx="9981650" cy="43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total number of successful and failure mission outcome.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total number of mission outcomes, and the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also used to group these results by the type of mission outcome.</a:t>
            </a:r>
            <a:endParaRPr lang="en-GB" dirty="0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D71C2F-88E9-6492-240B-50EA5E76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99" y="3157846"/>
            <a:ext cx="6808812" cy="1063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8C5B6-76BD-9FC9-7BE7-71EBDD88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711" y="3292973"/>
            <a:ext cx="2151520" cy="734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6C952FE-C51B-047D-4396-6189B24362FC}"/>
              </a:ext>
            </a:extLst>
          </p:cNvPr>
          <p:cNvSpPr/>
          <p:nvPr/>
        </p:nvSpPr>
        <p:spPr>
          <a:xfrm>
            <a:off x="8027483" y="3447978"/>
            <a:ext cx="856213" cy="424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29C35-5A2E-8EC4-C2A6-1A0EB443AA81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408928" y="5939445"/>
            <a:ext cx="2351887" cy="344345"/>
          </a:xfrm>
          <a:prstGeom prst="rect">
            <a:avLst/>
          </a:prstGeom>
        </p:spPr>
        <p:txBody>
          <a:bodyPr/>
          <a:lstStyle/>
          <a:p>
            <a:pPr defTabSz="777240">
              <a:spcAft>
                <a:spcPts val="600"/>
              </a:spcAft>
            </a:pPr>
            <a:fld id="{5075537C-CA84-1446-933C-8E9D027F9201}" type="slidenum">
              <a:rPr lang="en-US" sz="153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77240"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21C3C4-5630-00B0-0700-0A37D41A8D3C}"/>
              </a:ext>
            </a:extLst>
          </p:cNvPr>
          <p:cNvSpPr txBox="1">
            <a:spLocks/>
          </p:cNvSpPr>
          <p:nvPr/>
        </p:nvSpPr>
        <p:spPr>
          <a:xfrm>
            <a:off x="1284370" y="2014683"/>
            <a:ext cx="7904422" cy="42451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310" indent="-194310" defTabSz="777240">
              <a:spcBef>
                <a:spcPts val="850"/>
              </a:spcBef>
            </a:pPr>
            <a:r>
              <a:rPr lang="en-GB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marL="194310" indent="-194310" defTabSz="777240">
              <a:spcBef>
                <a:spcPts val="850"/>
              </a:spcBef>
            </a:pPr>
            <a:endParaRPr lang="en-GB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4310" indent="-194310" defTabSz="777240">
              <a:spcBef>
                <a:spcPts val="850"/>
              </a:spcBef>
            </a:pPr>
            <a:endParaRPr lang="en-GB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77240">
              <a:spcBef>
                <a:spcPts val="850"/>
              </a:spcBef>
              <a:buNone/>
            </a:pPr>
            <a:endParaRPr lang="en-GB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4310" indent="-194310" defTabSz="777240">
              <a:spcBef>
                <a:spcPts val="850"/>
              </a:spcBef>
            </a:pPr>
            <a:endParaRPr lang="en-GB" sz="238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GB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subquery is used here. The </a:t>
            </a:r>
            <a:r>
              <a:rPr lang="en-GB" sz="2380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lang="en-GB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statement within the brackets finds the maximum payload, and this value is used in the </a:t>
            </a:r>
            <a:r>
              <a:rPr lang="en-GB" sz="2380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condition. The </a:t>
            </a:r>
            <a:r>
              <a:rPr lang="en-GB" sz="2380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DISTINCT</a:t>
            </a:r>
            <a:r>
              <a:rPr lang="en-GB" sz="23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DEEE0C-C22B-B3F8-A2A1-DCDCEBD6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9" y="3008186"/>
            <a:ext cx="6698285" cy="1410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913F0-B7EB-471C-9A3C-761A42AF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630" y="1926266"/>
            <a:ext cx="1541000" cy="3574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B28D027-32A1-F35F-E5E2-B6F7FCA42F57}"/>
              </a:ext>
            </a:extLst>
          </p:cNvPr>
          <p:cNvSpPr/>
          <p:nvPr/>
        </p:nvSpPr>
        <p:spPr>
          <a:xfrm>
            <a:off x="8149892" y="3505518"/>
            <a:ext cx="838840" cy="4155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CF16F-D7EA-569D-9C45-01DB292C4E0A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305898" y="5932313"/>
            <a:ext cx="2400597" cy="351477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B78CC4-B63F-16D9-58A8-341E990327F6}"/>
              </a:ext>
            </a:extLst>
          </p:cNvPr>
          <p:cNvSpPr txBox="1">
            <a:spLocks/>
          </p:cNvSpPr>
          <p:nvPr/>
        </p:nvSpPr>
        <p:spPr>
          <a:xfrm>
            <a:off x="1033784" y="1926266"/>
            <a:ext cx="9981649" cy="43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failed </a:t>
            </a:r>
            <a:r>
              <a:rPr lang="en-GB" sz="243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landing_outcomes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drone ship, their booster versions, and launch site names for in year 2015.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filter the results for only failed landing outcomes, </a:t>
            </a:r>
            <a:r>
              <a:rPr lang="en-GB" sz="2436" kern="1200" dirty="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lang="en-GB" sz="243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only for the year of 2015. </a:t>
            </a:r>
          </a:p>
          <a:p>
            <a:endParaRPr lang="en-GB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F31D47-9FE2-3AA7-001C-6639126D0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5" y="2915589"/>
            <a:ext cx="6812284" cy="1434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A90A2B8-4AA6-4E3E-D9E7-04D67E96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899" y="3268210"/>
            <a:ext cx="2150835" cy="783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1155D80-3171-E072-E2F3-4305EF754FE6}"/>
              </a:ext>
            </a:extLst>
          </p:cNvPr>
          <p:cNvSpPr/>
          <p:nvPr/>
        </p:nvSpPr>
        <p:spPr>
          <a:xfrm>
            <a:off x="8041497" y="3447978"/>
            <a:ext cx="856213" cy="424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A8CA5-52E4-D396-2F40-3A19B2699470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/>
          </p:cNvSpPr>
          <p:nvPr/>
        </p:nvSpPr>
        <p:spPr>
          <a:xfrm>
            <a:off x="8276986" y="5932313"/>
            <a:ext cx="2400597" cy="351477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fld id="{5075537C-CA84-1446-933C-8E9D027F9201}" type="slidenum"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95528"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E724CA9-4604-3AC4-5C71-D3C32D683025}"/>
              </a:ext>
            </a:extLst>
          </p:cNvPr>
          <p:cNvSpPr txBox="1">
            <a:spLocks/>
          </p:cNvSpPr>
          <p:nvPr/>
        </p:nvSpPr>
        <p:spPr>
          <a:xfrm>
            <a:off x="1004871" y="1926266"/>
            <a:ext cx="9981649" cy="43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795528">
              <a:spcBef>
                <a:spcPts val="870"/>
              </a:spcBef>
              <a:buNone/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endParaRPr lang="en-GB" sz="243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795528">
              <a:spcBef>
                <a:spcPts val="870"/>
              </a:spcBef>
            </a:pP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with the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to filter the results to dates only within those specified. The results are then grouped and ordered, using the keywords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respectively, where </a:t>
            </a:r>
            <a:r>
              <a:rPr lang="en-GB" sz="2436" kern="1200">
                <a:solidFill>
                  <a:srgbClr val="005C98"/>
                </a:solidFill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lang="en-GB" sz="24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used to specify the descending order.</a:t>
            </a:r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5CD9FF-5BC6-2111-5ED8-F08B98F7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26" y="2793576"/>
            <a:ext cx="6816556" cy="17329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75ED1-EB08-C4E9-71AE-2A1E17B9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87" y="2721637"/>
            <a:ext cx="2193486" cy="194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91C2145-54D8-8AA1-F327-4164FA0279A1}"/>
              </a:ext>
            </a:extLst>
          </p:cNvPr>
          <p:cNvSpPr/>
          <p:nvPr/>
        </p:nvSpPr>
        <p:spPr>
          <a:xfrm>
            <a:off x="8012585" y="3447978"/>
            <a:ext cx="856213" cy="424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5AAABC-AA97-288D-6215-4FAFA37DC5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SITES ON A MAP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442DB97-FEDC-68A2-7844-0BC64F7586F8}"/>
              </a:ext>
            </a:extLst>
          </p:cNvPr>
          <p:cNvSpPr txBox="1">
            <a:spLocks/>
          </p:cNvSpPr>
          <p:nvPr/>
        </p:nvSpPr>
        <p:spPr>
          <a:xfrm>
            <a:off x="1467216" y="4436709"/>
            <a:ext cx="4922718" cy="17325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166" indent="-185166" defTabSz="740664">
              <a:spcBef>
                <a:spcPts val="810"/>
              </a:spcBef>
            </a:pPr>
            <a:r>
              <a:rPr lang="en-GB" sz="22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5046B60-0FEF-512B-6D70-00B3BB32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1467216" y="1825625"/>
            <a:ext cx="4407786" cy="2418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771148-78B3-3D8C-F61D-68D051F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03" y="1827533"/>
            <a:ext cx="4120880" cy="24163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E4CA20-DDB7-72B4-C56C-416C8C9E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039" y="4429040"/>
            <a:ext cx="1464476" cy="1747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6A8714A-4806-C492-E2C6-448C57F6D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990" y="4436709"/>
            <a:ext cx="2317793" cy="17325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E681A1-037C-C5AA-9870-DCA22363044A}"/>
              </a:ext>
            </a:extLst>
          </p:cNvPr>
          <p:cNvCxnSpPr>
            <a:cxnSpLocks/>
          </p:cNvCxnSpPr>
          <p:nvPr/>
        </p:nvCxnSpPr>
        <p:spPr>
          <a:xfrm flipV="1">
            <a:off x="4926991" y="3268230"/>
            <a:ext cx="4974638" cy="5888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713122-DE78-646C-A906-FBF660D82CC3}"/>
              </a:ext>
            </a:extLst>
          </p:cNvPr>
          <p:cNvCxnSpPr>
            <a:cxnSpLocks/>
          </p:cNvCxnSpPr>
          <p:nvPr/>
        </p:nvCxnSpPr>
        <p:spPr>
          <a:xfrm flipH="1">
            <a:off x="9630427" y="3458072"/>
            <a:ext cx="614081" cy="15155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FD3B08-B166-5DC3-0682-F41EFDE42DE2}"/>
              </a:ext>
            </a:extLst>
          </p:cNvPr>
          <p:cNvCxnSpPr>
            <a:cxnSpLocks/>
          </p:cNvCxnSpPr>
          <p:nvPr/>
        </p:nvCxnSpPr>
        <p:spPr>
          <a:xfrm flipH="1" flipV="1">
            <a:off x="7644187" y="5084645"/>
            <a:ext cx="1849346" cy="294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C82696-F0D1-318C-5EFD-8686E8319B09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</a:t>
            </a:r>
            <a:r>
              <a:rPr lang="en-GB">
                <a:solidFill>
                  <a:srgbClr val="058A05"/>
                </a:solidFill>
              </a:rPr>
              <a:t>green icons </a:t>
            </a:r>
            <a:r>
              <a:rPr lang="en-GB"/>
              <a:t>for successful launches, and </a:t>
            </a:r>
            <a:r>
              <a:rPr lang="en-GB">
                <a:solidFill>
                  <a:srgbClr val="FF0505"/>
                </a:solidFill>
              </a:rPr>
              <a:t>red icons </a:t>
            </a:r>
            <a:r>
              <a:rPr lang="en-GB"/>
              <a:t>for failed launches.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37E46-33C9-0B35-0A77-ADE5BCF1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A2D39-68CC-370A-0D1D-EFA7736E0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4F956-C940-153E-01F6-65417A7E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06177-694C-DADE-2A60-D50315557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2E93B-EFE8-383B-CD32-2E55A795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12E297-E357-7C1E-DA35-6E2F57071157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27C687-4114-E4C5-2F74-46232BF421C6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353FB5-FE41-6398-C3E1-44EF73FB567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BCA802-391F-A83B-6095-6267EFE187B9}"/>
                  </a:ext>
                </a:extLst>
              </p:cNvPr>
              <p:cNvSpPr txBox="1"/>
              <p:nvPr/>
            </p:nvSpPr>
            <p:spPr>
              <a:xfrm>
                <a:off x="8966267" y="4919936"/>
                <a:ext cx="44884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BCA802-391F-A83B-6095-6267EFE1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267" y="4919936"/>
                <a:ext cx="44884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6D8421-8742-D7FF-5562-B18CB39B2EC7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CCAFS SLC-40 and CCAFS LC-40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1A7B2-3A00-5235-2EDC-EFEF223CD388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KSC LC-39A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7F4E5-4F85-B7A0-4E4F-7C7BEAD1134D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VAFB SLC-4E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42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PROXIMITY OF LAUNCH SITES TO OTHER POINTS OF INTEREST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/>
          </p:cNvSpPr>
          <p:nvPr/>
        </p:nvSpPr>
        <p:spPr>
          <a:xfrm>
            <a:off x="8226997" y="5844928"/>
            <a:ext cx="2267807" cy="332035"/>
          </a:xfrm>
          <a:prstGeom prst="rect">
            <a:avLst/>
          </a:prstGeom>
        </p:spPr>
        <p:txBody>
          <a:bodyPr/>
          <a:lstStyle/>
          <a:p>
            <a:pPr defTabSz="749808">
              <a:spcAft>
                <a:spcPts val="600"/>
              </a:spcAft>
            </a:pPr>
            <a:fld id="{5075537C-CA84-1446-933C-8E9D027F9201}" type="slidenum"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9808"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3E7D5-A525-8EBD-470E-E2D1D79692F5}"/>
              </a:ext>
            </a:extLst>
          </p:cNvPr>
          <p:cNvSpPr txBox="1">
            <a:spLocks/>
          </p:cNvSpPr>
          <p:nvPr/>
        </p:nvSpPr>
        <p:spPr>
          <a:xfrm>
            <a:off x="7609811" y="1852936"/>
            <a:ext cx="3163404" cy="1745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452" indent="-187452" defTabSz="749808">
              <a:spcBef>
                <a:spcPts val="820"/>
              </a:spcBef>
            </a:pPr>
            <a:r>
              <a:rPr lang="en-GB" sz="9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launch sites in close proximity to railways? </a:t>
            </a:r>
          </a:p>
          <a:p>
            <a:pPr marL="281178" indent="-281178" defTabSz="749808">
              <a:spcBef>
                <a:spcPts val="820"/>
              </a:spcBef>
            </a:pPr>
            <a:r>
              <a:rPr lang="en-GB" sz="984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YES.</a:t>
            </a:r>
            <a:r>
              <a:rPr lang="en-GB" sz="9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coastline is only 0.87 km due East.</a:t>
            </a:r>
          </a:p>
          <a:p>
            <a:pPr marL="187452" indent="-187452" defTabSz="749808">
              <a:spcBef>
                <a:spcPts val="820"/>
              </a:spcBef>
            </a:pPr>
            <a:r>
              <a:rPr lang="en-GB" sz="984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Are launch sites in close proximity to highways? </a:t>
            </a:r>
          </a:p>
          <a:p>
            <a:pPr marL="281178" indent="-281178" defTabSz="749808">
              <a:spcBef>
                <a:spcPts val="820"/>
              </a:spcBef>
            </a:pPr>
            <a:r>
              <a:rPr lang="en-GB" sz="984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9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highway is only 0.59km away. </a:t>
            </a:r>
          </a:p>
          <a:p>
            <a:pPr marL="187452" indent="-187452" defTabSz="749808">
              <a:spcBef>
                <a:spcPts val="820"/>
              </a:spcBef>
            </a:pPr>
            <a:r>
              <a:rPr lang="en-GB" sz="984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Are launch sites in close proximity to railways?</a:t>
            </a:r>
          </a:p>
          <a:p>
            <a:pPr marL="281178" indent="-281178" defTabSz="749808">
              <a:spcBef>
                <a:spcPts val="820"/>
              </a:spcBef>
            </a:pPr>
            <a:r>
              <a:rPr lang="en-GB" sz="984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9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railway is only 1.29 km away.</a:t>
            </a:r>
          </a:p>
          <a:p>
            <a:pPr marL="187452" indent="-187452" defTabSz="749808">
              <a:spcBef>
                <a:spcPts val="820"/>
              </a:spcBef>
            </a:pPr>
            <a:r>
              <a:rPr lang="en-GB" sz="984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Do launch sites keep certain distance away from cities? </a:t>
            </a:r>
          </a:p>
          <a:p>
            <a:pPr marL="281178" indent="-281178" defTabSz="749808">
              <a:spcBef>
                <a:spcPts val="820"/>
              </a:spcBef>
            </a:pPr>
            <a:r>
              <a:rPr lang="en-GB" sz="984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9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city is 51.74 km away.</a:t>
            </a: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FA9CA0-03E9-47BC-68D9-ACF99F96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84" y="3646670"/>
            <a:ext cx="5783733" cy="2370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2310EA-BD50-686A-57EB-80D04E87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11" y="3659324"/>
            <a:ext cx="3163404" cy="2370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3BEAB1-13D0-2130-8489-E28546DC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755" y="1893310"/>
            <a:ext cx="2260597" cy="1547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23F17C-DF3D-DE03-366F-25E80F4EB93A}"/>
              </a:ext>
            </a:extLst>
          </p:cNvPr>
          <p:cNvSpPr txBox="1"/>
          <p:nvPr/>
        </p:nvSpPr>
        <p:spPr>
          <a:xfrm>
            <a:off x="1418784" y="1825625"/>
            <a:ext cx="3243659" cy="698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9808">
              <a:spcAft>
                <a:spcPts val="600"/>
              </a:spcAft>
            </a:pPr>
            <a:r>
              <a:rPr lang="en-GB" sz="1312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Using the </a:t>
            </a:r>
            <a:r>
              <a:rPr lang="en-GB" sz="1312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CCAFS SLC-40 </a:t>
            </a:r>
            <a:r>
              <a:rPr lang="en-GB" sz="1312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launch site as an example site, we can understand more about the placement of launch sites.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This project will ultimately predict if the Space X Falcon 9 first stage will land successfully.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Rocket">
            <a:extLst>
              <a:ext uri="{FF2B5EF4-FFF2-40B4-BE49-F238E27FC236}">
                <a16:creationId xmlns:a16="http://schemas.microsoft.com/office/drawing/2014/main" id="{E57C7C76-5746-A2EE-9E61-DDBB1DA4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DEFBA4-3D5B-F8F2-4CE8-FF073D64CE63}"/>
              </a:ext>
            </a:extLst>
          </p:cNvPr>
          <p:cNvSpPr txBox="1">
            <a:spLocks/>
          </p:cNvSpPr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931A711-E932-7A5B-9CA8-FCADFB12CEBE}"/>
              </a:ext>
            </a:extLst>
          </p:cNvPr>
          <p:cNvSpPr txBox="1">
            <a:spLocks/>
          </p:cNvSpPr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The launch site KSC LC-39 A had the most successful launches, with 41.7% of the total successful launches.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ED37E-9510-8500-126A-48D82F30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2078252"/>
            <a:ext cx="6165668" cy="355358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D9603-8E04-EBEF-EB20-8453B26888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Pie chart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335D0-BCC9-C78A-04BB-DA839051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1" y="1802250"/>
            <a:ext cx="7490061" cy="4410470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5F112-4C30-2602-4548-992E3710F6E3}"/>
                  </a:ext>
                </a:extLst>
              </p:cNvPr>
              <p:cNvSpPr txBox="1"/>
              <p:nvPr/>
            </p:nvSpPr>
            <p:spPr>
              <a:xfrm>
                <a:off x="5970646" y="5552619"/>
                <a:ext cx="1792116" cy="452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31520">
                  <a:spcAft>
                    <a:spcPts val="600"/>
                  </a:spcAft>
                </a:pPr>
                <a:r>
                  <a:rPr lang="en-GB" sz="1050" kern="1200" dirty="0">
                    <a:solidFill>
                      <a:srgbClr val="555555"/>
                    </a:solidFill>
                    <a:ea typeface="+mn-ea"/>
                    <a:cs typeface="+mn-cs"/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50" kern="120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en-GB" sz="1050" i="1" kern="120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1050" i="1" kern="120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5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en-GB" sz="105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</m:t>
                            </m:r>
                            <m:r>
                              <a:rPr lang="en-GB" sz="105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105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1, </m:t>
                            </m:r>
                            <m:r>
                              <a:rPr lang="en-GB" sz="105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A5F112-4C30-2602-4548-992E3710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646" y="5552619"/>
                <a:ext cx="1792116" cy="452816"/>
              </a:xfrm>
              <a:prstGeom prst="rect">
                <a:avLst/>
              </a:prstGeom>
              <a:blipFill>
                <a:blip r:embed="rId3"/>
                <a:stretch>
                  <a:fillRect t="-177027" b="-25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003131-C874-AA81-FECA-92C4E581EF18}"/>
              </a:ext>
            </a:extLst>
          </p:cNvPr>
          <p:cNvSpPr txBox="1">
            <a:spLocks/>
          </p:cNvSpPr>
          <p:nvPr/>
        </p:nvSpPr>
        <p:spPr>
          <a:xfrm>
            <a:off x="8121259" y="1825625"/>
            <a:ext cx="2581495" cy="37300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31520">
              <a:spcAft>
                <a:spcPts val="480"/>
              </a:spcAft>
            </a:pPr>
            <a:r>
              <a:rPr lang="en-GB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launch site KSC LC-39 A also had the highest rate of successful launches, with a 76.9% success rate.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905A79-1897-A5F6-2E5A-9497427B04EC}"/>
              </a:ext>
            </a:extLst>
          </p:cNvPr>
          <p:cNvSpPr txBox="1">
            <a:spLocks/>
          </p:cNvSpPr>
          <p:nvPr/>
        </p:nvSpPr>
        <p:spPr>
          <a:xfrm>
            <a:off x="1143000" y="990599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 VS. Payload scatter plot for all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/>
          </p:cNvSpPr>
          <p:nvPr/>
        </p:nvSpPr>
        <p:spPr>
          <a:xfrm>
            <a:off x="7716451" y="5355540"/>
            <a:ext cx="1751815" cy="256487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fld id="{5075537C-CA84-1446-933C-8E9D027F9201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76B52-4E56-E0CF-390C-EF4CDF7F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6854571" y="1676400"/>
            <a:ext cx="4693808" cy="2141180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DAC55-A9DB-7B10-C77C-B0B09D0CA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6874736" y="3995127"/>
            <a:ext cx="4693808" cy="222175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50B69C-55AD-91F0-4869-5C5489DC5B66}"/>
              </a:ext>
            </a:extLst>
          </p:cNvPr>
          <p:cNvSpPr txBox="1">
            <a:spLocks/>
          </p:cNvSpPr>
          <p:nvPr/>
        </p:nvSpPr>
        <p:spPr>
          <a:xfrm>
            <a:off x="994195" y="4441371"/>
            <a:ext cx="4805714" cy="1458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27" indent="-216027" defTabSz="576072">
              <a:spcBef>
                <a:spcPts val="630"/>
              </a:spcBef>
            </a:pPr>
            <a:r>
              <a:rPr lang="en-GB" sz="8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328041" lvl="1" indent="-216027" defTabSz="576072">
              <a:spcBef>
                <a:spcPts val="315"/>
              </a:spcBef>
            </a:pPr>
            <a:r>
              <a:rPr lang="en-GB" sz="7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– 4000 kg (low payloads)</a:t>
            </a:r>
          </a:p>
          <a:p>
            <a:pPr marL="328041" lvl="1" indent="-216027" defTabSz="576072">
              <a:spcBef>
                <a:spcPts val="315"/>
              </a:spcBef>
            </a:pPr>
            <a:r>
              <a:rPr lang="en-GB" sz="7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4000 – 10000 kg (massive payloads)</a:t>
            </a:r>
          </a:p>
          <a:p>
            <a:pPr marL="216027" indent="-216027" defTabSz="576072">
              <a:spcBef>
                <a:spcPts val="630"/>
              </a:spcBef>
            </a:pPr>
            <a:r>
              <a:rPr lang="en-GB" sz="8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these 2 plots, it can be shown that </a:t>
            </a:r>
            <a:r>
              <a:rPr lang="en-GB" sz="882" kern="1200" dirty="0">
                <a:solidFill>
                  <a:srgbClr val="A22C00"/>
                </a:solidFill>
                <a:latin typeface="+mn-lt"/>
                <a:ea typeface="+mn-ea"/>
                <a:cs typeface="+mn-cs"/>
              </a:rPr>
              <a:t>the success for massive payloads is lower than that for low payloads. </a:t>
            </a:r>
          </a:p>
          <a:p>
            <a:pPr marL="216027" indent="-216027" defTabSz="576072">
              <a:spcBef>
                <a:spcPts val="630"/>
              </a:spcBef>
            </a:pPr>
            <a:r>
              <a:rPr lang="en-GB" sz="8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indent="-342900"/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DE506-589D-612E-B644-97E39F45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95" y="1705735"/>
            <a:ext cx="4541221" cy="240302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DEBFE-6AA2-BBAA-2E6C-E025530603E2}"/>
                  </a:ext>
                </a:extLst>
              </p:cNvPr>
              <p:cNvSpPr txBox="1"/>
              <p:nvPr/>
            </p:nvSpPr>
            <p:spPr>
              <a:xfrm>
                <a:off x="925645" y="5854338"/>
                <a:ext cx="1538060" cy="40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76072">
                  <a:spcAft>
                    <a:spcPts val="600"/>
                  </a:spcAft>
                </a:pPr>
                <a:r>
                  <a:rPr lang="en-GB" sz="900" kern="1200" dirty="0">
                    <a:solidFill>
                      <a:srgbClr val="555555"/>
                    </a:solidFill>
                    <a:ea typeface="+mn-ea"/>
                    <a:cs typeface="+mn-cs"/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900" i="1" kern="1200">
                        <a:solidFill>
                          <a:srgbClr val="555555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900" i="1" kern="120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90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en-GB" sz="90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</m:t>
                            </m:r>
                            <m:r>
                              <a:rPr lang="en-GB" sz="90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90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1, </m:t>
                            </m:r>
                            <m:r>
                              <a:rPr lang="en-GB" sz="900" i="1" kern="1200">
                                <a:solidFill>
                                  <a:srgbClr val="555555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11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DEBFE-6AA2-BBAA-2E6C-E02553060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45" y="5854338"/>
                <a:ext cx="1538060" cy="401264"/>
              </a:xfrm>
              <a:prstGeom prst="rect">
                <a:avLst/>
              </a:prstGeom>
              <a:blipFill>
                <a:blip r:embed="rId5"/>
                <a:stretch>
                  <a:fillRect t="-168182" b="-2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738267" y="802955"/>
            <a:ext cx="4333814" cy="145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7" name="Picture 6" descr="A graph of blue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7089D4FB-3111-CAC8-887F-3ECD25EA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5" y="574536"/>
            <a:ext cx="3020191" cy="3411937"/>
          </a:xfrm>
          <a:prstGeom prst="rect">
            <a:avLst/>
          </a:prstGeom>
        </p:spPr>
      </p:pic>
      <p:pic>
        <p:nvPicPr>
          <p:cNvPr id="3" name="Picture 2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2F5A8F4A-0836-6792-F5F9-C6054D3B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96" y="575051"/>
            <a:ext cx="3019736" cy="3411422"/>
          </a:xfrm>
          <a:prstGeom prst="rect">
            <a:avLst/>
          </a:prstGeom>
        </p:spPr>
      </p:pic>
      <p:pic>
        <p:nvPicPr>
          <p:cNvPr id="10" name="Picture 9" descr="A blue screen with white text&#10;&#10;Description automatically generated">
            <a:extLst>
              <a:ext uri="{FF2B5EF4-FFF2-40B4-BE49-F238E27FC236}">
                <a16:creationId xmlns:a16="http://schemas.microsoft.com/office/drawing/2014/main" id="{D2B9860A-1F3F-C853-E910-BD574CBE4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7" y="4476394"/>
            <a:ext cx="5574656" cy="18914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4684" y="2421682"/>
            <a:ext cx="433346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Plotting the Accuracy Score and Best Score for each classification algorithm produces the following result:</a:t>
            </a:r>
          </a:p>
          <a:p>
            <a:pPr marL="342900"/>
            <a:r>
              <a:rPr lang="en-US" sz="1800" dirty="0">
                <a:solidFill>
                  <a:schemeClr val="tx2"/>
                </a:solidFill>
              </a:rPr>
              <a:t>The Decision Tree model has the highest classification accuracy</a:t>
            </a:r>
          </a:p>
          <a:p>
            <a:pPr marL="520700" lvl="1"/>
            <a:r>
              <a:rPr lang="en-US" sz="1800" dirty="0">
                <a:solidFill>
                  <a:schemeClr val="tx2"/>
                </a:solidFill>
              </a:rPr>
              <a:t>The Accuracy Score is 94.44%</a:t>
            </a:r>
          </a:p>
          <a:p>
            <a:pPr marL="520700" lvl="1"/>
            <a:r>
              <a:rPr lang="en-US" sz="1800" dirty="0">
                <a:solidFill>
                  <a:schemeClr val="tx2"/>
                </a:solidFill>
              </a:rPr>
              <a:t>The Best Score is 90.36%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ED10B64-FB85-EC1E-A4B2-A850345B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6" y="2033846"/>
            <a:ext cx="3661831" cy="314002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/>
            <a:r>
              <a:rPr lang="en-US" sz="1800">
                <a:solidFill>
                  <a:schemeClr val="tx2"/>
                </a:solidFill>
              </a:rPr>
              <a:t>As shown previously, best performing classification model is the Decision Tree model, with an accuracy of 94.44%. </a:t>
            </a:r>
          </a:p>
          <a:p>
            <a:pPr marL="342900"/>
            <a:r>
              <a:rPr lang="en-US" sz="1800">
                <a:solidFill>
                  <a:schemeClr val="tx2"/>
                </a:solidFill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/>
            <a:r>
              <a:rPr lang="en-US" sz="1800">
                <a:solidFill>
                  <a:schemeClr val="tx2"/>
                </a:solidFill>
              </a:rPr>
              <a:t>The other 17 results are correctly classified (5 did not land, 12 did land).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5199017" y="75929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Graphic 12" descr="Airplane">
            <a:extLst>
              <a:ext uri="{FF2B5EF4-FFF2-40B4-BE49-F238E27FC236}">
                <a16:creationId xmlns:a16="http://schemas.microsoft.com/office/drawing/2014/main" id="{43B9766D-CE91-D06C-F518-28A9652F7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aphicFrame>
        <p:nvGraphicFramePr>
          <p:cNvPr id="108" name="Content Placeholder 3">
            <a:extLst>
              <a:ext uri="{FF2B5EF4-FFF2-40B4-BE49-F238E27FC236}">
                <a16:creationId xmlns:a16="http://schemas.microsoft.com/office/drawing/2014/main" id="{5CB4BB68-BED9-7BBC-1438-EBAFBEA1FB24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5199017" y="1110343"/>
          <a:ext cx="6753497" cy="548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6" name="Text Placeholder 2">
            <a:extLst>
              <a:ext uri="{FF2B5EF4-FFF2-40B4-BE49-F238E27FC236}">
                <a16:creationId xmlns:a16="http://schemas.microsoft.com/office/drawing/2014/main" id="{1CBB77AF-7591-1454-303F-C9496335B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4727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721122" y="553137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C2A1B352-3D94-6A01-7135-880444E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017BA-0334-3C6A-31AE-EC6CF1BA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972"/>
            <a:ext cx="65" cy="369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204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4" name="TextBox 6">
            <a:extLst>
              <a:ext uri="{FF2B5EF4-FFF2-40B4-BE49-F238E27FC236}">
                <a16:creationId xmlns:a16="http://schemas.microsoft.com/office/drawing/2014/main" id="{3B1A3572-D9A8-90D4-C60A-E999D55FE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295193"/>
              </p:ext>
            </p:extLst>
          </p:nvPr>
        </p:nvGraphicFramePr>
        <p:xfrm>
          <a:off x="5647575" y="1608837"/>
          <a:ext cx="6828088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783" y="1586148"/>
            <a:ext cx="5852479" cy="54904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SpaceX API to retrieve data about launches, including information about the rocket used, payload delivered, launch specifications, landing specifications, and landing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</a:t>
            </a:r>
            <a:r>
              <a: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space x REST </a:t>
            </a:r>
            <a:r>
              <a:rPr kumimoji="0" lang="en-US" sz="2600" b="0" i="0" u="none" strike="noStrike" kern="1200" cap="all" spc="0" normalizeH="0" baseline="0" noProof="0" dirty="0" err="1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4E9819-5C20-C1FD-EB6F-41192915F1BD}"/>
              </a:ext>
            </a:extLst>
          </p:cNvPr>
          <p:cNvGrpSpPr/>
          <p:nvPr/>
        </p:nvGrpSpPr>
        <p:grpSpPr>
          <a:xfrm>
            <a:off x="129947" y="2481246"/>
            <a:ext cx="5461000" cy="3900082"/>
            <a:chOff x="129947" y="2051718"/>
            <a:chExt cx="5423684" cy="43296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1C71D8-2EB4-A960-9281-8B86DD0073C0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A812F5F-84EC-BE61-0CC7-675CC32F01D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ACD7F1A-8EBD-3DF3-FB1E-1DA39C6E4C1D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7F5278F-81A2-9419-3B4D-3F44B5B42DEB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1FE9598-2376-B857-E53C-2CC9FB3BD34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B2A01DF-33E4-F6E6-707E-8649EEE0A664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B9D283-D85F-DE1B-D01B-61C8319C1545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2D307EA-9805-4BE1-55E3-664B51F3C0F2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F7C9897-D790-7637-872A-8AED9576B3A7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77BCAA3-CB19-D015-9BCD-58F11C2B5C52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3DCF42E3-6E5F-D000-2FE5-A7AC77B58FF5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EDB9C06-B0C9-C720-1BB0-A497890702FD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EE3E73-872F-0D9F-B700-8EA7AF3F3EC9}"/>
              </a:ext>
            </a:extLst>
          </p:cNvPr>
          <p:cNvGrpSpPr/>
          <p:nvPr/>
        </p:nvGrpSpPr>
        <p:grpSpPr>
          <a:xfrm>
            <a:off x="6281739" y="1314369"/>
            <a:ext cx="4875047" cy="1230027"/>
            <a:chOff x="6816081" y="381857"/>
            <a:chExt cx="4032448" cy="123002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5185613-C5B6-D04F-08DB-E28C7EE3DFDE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8C49747-4C41-4868-73A2-B7FA63432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0FA29D3-B91A-BFDC-5C86-AEA1D0015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73B78F7F-7859-3BC2-901A-7F1EDD6BBE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EADD5C6-483A-EBE6-BD76-A9D3955A7E7B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BA2A18C-4736-D7CF-9C94-2BD15D7055B6}"/>
              </a:ext>
            </a:extLst>
          </p:cNvPr>
          <p:cNvGrpSpPr/>
          <p:nvPr/>
        </p:nvGrpSpPr>
        <p:grpSpPr>
          <a:xfrm>
            <a:off x="6307201" y="2613892"/>
            <a:ext cx="4914934" cy="1815901"/>
            <a:chOff x="5930762" y="1809537"/>
            <a:chExt cx="6213910" cy="240318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77172E5-4127-0B3D-4C35-D68D340BE2CB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81D6820-784F-5688-EF1D-0936D6F79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798912DC-8853-D4B5-C564-30A298B1D713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432C96FD-194B-0366-34CC-6D8E39D32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CF14FE27-0552-FAF3-79F9-DD89CA78C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12E78C27-4A0D-52F4-4427-788721B798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E5D159E3-57BA-1BA4-DFA6-52C4417652C7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B7EBAB5-3052-D54A-5972-C5AABBE77498}"/>
              </a:ext>
            </a:extLst>
          </p:cNvPr>
          <p:cNvGrpSpPr/>
          <p:nvPr/>
        </p:nvGrpSpPr>
        <p:grpSpPr>
          <a:xfrm>
            <a:off x="7496526" y="4499802"/>
            <a:ext cx="2467286" cy="504475"/>
            <a:chOff x="7798656" y="4467569"/>
            <a:chExt cx="2457265" cy="50447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0B5AD6DE-2A21-F37A-0512-49FAB7B3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A3BF48A6-25DE-6F9E-D2A7-1D4221742410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D108710-9F33-6022-189A-82ACB29A4488}"/>
              </a:ext>
            </a:extLst>
          </p:cNvPr>
          <p:cNvGrpSpPr/>
          <p:nvPr/>
        </p:nvGrpSpPr>
        <p:grpSpPr>
          <a:xfrm>
            <a:off x="6373578" y="5029440"/>
            <a:ext cx="4783209" cy="1203850"/>
            <a:chOff x="6349527" y="5155553"/>
            <a:chExt cx="5435105" cy="127540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73B8B4A-CE43-529A-3B14-5D7D1AB580B7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CC465CDE-14CD-20D1-FF87-4B43C3484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C45119A2-FCF3-F251-468F-5B2A76ACE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92E7885D-441C-1E4C-90AB-D4273955A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545A1CF-E81B-6EBD-0239-D4B5E862A03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A2D96DB5-78A7-D498-5415-4F36C8D9B232}"/>
              </a:ext>
            </a:extLst>
          </p:cNvPr>
          <p:cNvSpPr txBox="1"/>
          <p:nvPr/>
        </p:nvSpPr>
        <p:spPr>
          <a:xfrm>
            <a:off x="7110375" y="707571"/>
            <a:ext cx="26290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13"/>
              </a:rPr>
              <a:t>Github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D544862-A3E6-8990-D203-0588E05DE6E5}"/>
              </a:ext>
            </a:extLst>
          </p:cNvPr>
          <p:cNvSpPr txBox="1"/>
          <p:nvPr/>
        </p:nvSpPr>
        <p:spPr>
          <a:xfrm>
            <a:off x="200401" y="1468234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58362AE-1B32-86C4-BDBD-8745A08FD0A1}"/>
              </a:ext>
            </a:extLst>
          </p:cNvPr>
          <p:cNvGrpSpPr/>
          <p:nvPr/>
        </p:nvGrpSpPr>
        <p:grpSpPr>
          <a:xfrm>
            <a:off x="200401" y="2051718"/>
            <a:ext cx="5416362" cy="664572"/>
            <a:chOff x="137269" y="2051718"/>
            <a:chExt cx="5694211" cy="664572"/>
          </a:xfrm>
        </p:grpSpPr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AF62F4C3-D525-40D0-E908-CBECE2A61DE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85887D3-037F-8F72-38C2-A4D5AF53DBE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08F3B6D-77AF-EBF4-6CAB-4AB44E29B5E6}"/>
              </a:ext>
            </a:extLst>
          </p:cNvPr>
          <p:cNvGrpSpPr/>
          <p:nvPr/>
        </p:nvGrpSpPr>
        <p:grpSpPr>
          <a:xfrm>
            <a:off x="200401" y="2952032"/>
            <a:ext cx="5423684" cy="664574"/>
            <a:chOff x="137269" y="2051718"/>
            <a:chExt cx="5423684" cy="664574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6BA4D38-A008-B817-880D-05C85570C6FA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FFF1B18-0D33-208A-8DAE-87AE508349E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E7C5502-FAB5-4264-3495-AD25CD6D4B74}"/>
              </a:ext>
            </a:extLst>
          </p:cNvPr>
          <p:cNvGrpSpPr/>
          <p:nvPr/>
        </p:nvGrpSpPr>
        <p:grpSpPr>
          <a:xfrm>
            <a:off x="200401" y="4752664"/>
            <a:ext cx="5423684" cy="885920"/>
            <a:chOff x="137269" y="2051718"/>
            <a:chExt cx="5423684" cy="885920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94D24E08-E40C-3181-CCA9-014CBCD27CD4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4DEAB66-ED06-CC54-575D-2F5DD9895ADE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B06AFE7-471D-BDD5-1621-37D450D3A29A}"/>
              </a:ext>
            </a:extLst>
          </p:cNvPr>
          <p:cNvGrpSpPr/>
          <p:nvPr/>
        </p:nvGrpSpPr>
        <p:grpSpPr>
          <a:xfrm>
            <a:off x="200401" y="5874326"/>
            <a:ext cx="5423684" cy="507002"/>
            <a:chOff x="137269" y="2051718"/>
            <a:chExt cx="5423684" cy="507002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C09F0DD2-0C67-3B83-9EEC-744B7EB8974D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30740D5-A0B7-88B6-2DA9-D7BBD9612F58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15D10C2-DA54-9184-29F0-4DF45F02C9C8}"/>
              </a:ext>
            </a:extLst>
          </p:cNvPr>
          <p:cNvGrpSpPr/>
          <p:nvPr/>
        </p:nvGrpSpPr>
        <p:grpSpPr>
          <a:xfrm>
            <a:off x="200401" y="3852348"/>
            <a:ext cx="5423684" cy="664574"/>
            <a:chOff x="137269" y="2051718"/>
            <a:chExt cx="5423684" cy="664574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CC1EB532-16E2-7B33-DFE0-8CA38CF7EFBD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D201F3D-BB99-4A5E-B766-01C2CC7EAAC2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4688C7C-EAD3-8A8A-72BF-FB80796B8856}"/>
              </a:ext>
            </a:extLst>
          </p:cNvPr>
          <p:cNvGrpSpPr/>
          <p:nvPr/>
        </p:nvGrpSpPr>
        <p:grpSpPr>
          <a:xfrm>
            <a:off x="5779057" y="1291624"/>
            <a:ext cx="6075569" cy="1161251"/>
            <a:chOff x="5916030" y="862533"/>
            <a:chExt cx="5856554" cy="92072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4B5CB71-B0D6-AEC2-6147-8AB8589E0A0B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3E3A447A-D593-D3D0-D3EC-1D7CA82A3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BDB0DE0E-BF21-90A7-E15A-A39C99491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A8B451B-353B-6A28-7C90-3A31C49301A9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4F40A5C-A8F4-EC6F-9828-A626AABE8273}"/>
              </a:ext>
            </a:extLst>
          </p:cNvPr>
          <p:cNvGrpSpPr/>
          <p:nvPr/>
        </p:nvGrpSpPr>
        <p:grpSpPr>
          <a:xfrm>
            <a:off x="7932368" y="2494341"/>
            <a:ext cx="2107193" cy="449606"/>
            <a:chOff x="7926045" y="1949064"/>
            <a:chExt cx="1963813" cy="327808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01493E7E-2EB6-8D91-2962-F37C256A9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DB59306F-40E1-E2F1-348B-500BC24C0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6E077677-5796-4599-B22F-392DC2435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81" y="3044238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6422830-6078-B39E-EA9C-DC7ED08D0F09}"/>
              </a:ext>
            </a:extLst>
          </p:cNvPr>
          <p:cNvGrpSpPr/>
          <p:nvPr/>
        </p:nvGrpSpPr>
        <p:grpSpPr>
          <a:xfrm>
            <a:off x="7098509" y="4254077"/>
            <a:ext cx="3678348" cy="2088738"/>
            <a:chOff x="7200949" y="4000329"/>
            <a:chExt cx="3575653" cy="2361807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C9B5C3FF-29DE-76C9-AFE7-176F7FE7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B22DF39-1D14-EE20-5C81-85171A67E5D4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79E9F75-99C7-B334-592C-74F252748624}"/>
              </a:ext>
            </a:extLst>
          </p:cNvPr>
          <p:cNvGrpSpPr/>
          <p:nvPr/>
        </p:nvGrpSpPr>
        <p:grpSpPr>
          <a:xfrm>
            <a:off x="7906285" y="6301448"/>
            <a:ext cx="2133276" cy="401638"/>
            <a:chOff x="8120630" y="6390008"/>
            <a:chExt cx="1791794" cy="351360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DACC8478-8A27-8A55-1C72-13AEF3343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1C5338A7-2B29-5ACC-55E8-4D5533E826B4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520E3CB-8BB3-2706-66D7-93A50E387B4A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31C1DE-5481-4734-8196-559B751F6C8A}">
  <we:reference id="wa104380518" version="3.6.0.0" store="en-US" storeType="OMEX"/>
  <we:alternateReferences>
    <we:reference id="WA104380518" version="3.6.0.0" store="WA10438051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3901</Words>
  <Application>Microsoft Office PowerPoint</Application>
  <PresentationFormat>Widescreen</PresentationFormat>
  <Paragraphs>483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Cambria Math</vt:lpstr>
      <vt:lpstr>Consolas</vt:lpstr>
      <vt:lpstr>IBM Plex Mono SemiBold</vt:lpstr>
      <vt:lpstr>Ubuntu Medium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ORBIT TYPE VS. PAYLOAD MASS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Silver Risha</cp:lastModifiedBy>
  <cp:revision>208</cp:revision>
  <dcterms:created xsi:type="dcterms:W3CDTF">2021-04-29T18:58:34Z</dcterms:created>
  <dcterms:modified xsi:type="dcterms:W3CDTF">2024-03-05T16:45:14Z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2024-03-05T13:15:59Z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0d93967c-461e-42be-86cf-f23fc5f33b9c</vt:lpwstr>
  </property>
  <property fmtid="{D5CDD505-2E9C-101B-9397-08002B2CF9AE}" pid="8" name="MSIP_Label_defa4170-0d19-0005-0004-bc88714345d2_ActionId">
    <vt:lpwstr>1e9f857b-a7dc-4e1e-8f5e-2c51cc6feec7</vt:lpwstr>
  </property>
  <property fmtid="{D5CDD505-2E9C-101B-9397-08002B2CF9AE}" pid="9" name="MSIP_Label_defa4170-0d19-0005-0004-bc88714345d2_ContentBits">
    <vt:lpwstr>0</vt:lpwstr>
  </property>
</Properties>
</file>